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35" r:id="rId2"/>
    <p:sldId id="534" r:id="rId3"/>
    <p:sldId id="572" r:id="rId4"/>
    <p:sldId id="573" r:id="rId5"/>
    <p:sldId id="576" r:id="rId6"/>
    <p:sldId id="539" r:id="rId7"/>
    <p:sldId id="541" r:id="rId8"/>
    <p:sldId id="542" r:id="rId9"/>
    <p:sldId id="543" r:id="rId10"/>
    <p:sldId id="545" r:id="rId11"/>
    <p:sldId id="579" r:id="rId12"/>
    <p:sldId id="680" r:id="rId13"/>
  </p:sldIdLst>
  <p:sldSz cx="12192000" cy="6858000"/>
  <p:notesSz cx="6799263" cy="9929813"/>
  <p:defaultTextStyle>
    <a:defPPr>
      <a:defRPr lang="pt-BR"/>
    </a:defPPr>
    <a:lvl1pPr marL="0" algn="l" defTabSz="9142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6" algn="l" defTabSz="9142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4" algn="l" defTabSz="9142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3" algn="l" defTabSz="9142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09" algn="l" defTabSz="9142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7" algn="l" defTabSz="9142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6" algn="l" defTabSz="9142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lina" initials="R" lastIdx="6" clrIdx="0">
    <p:extLst>
      <p:ext uri="{19B8F6BF-5375-455C-9EA6-DF929625EA0E}">
        <p15:presenceInfo xmlns:p15="http://schemas.microsoft.com/office/powerpoint/2012/main" userId="S::rosalina.soares@frm.org.br::408169b1-c120-4733-b673-2ba9b1b7bf8a" providerId="AD"/>
      </p:ext>
    </p:extLst>
  </p:cmAuthor>
  <p:cmAuthor id="2" name="Selma Cristina Britez" initials="SCB" lastIdx="1" clrIdx="1">
    <p:extLst>
      <p:ext uri="{19B8F6BF-5375-455C-9EA6-DF929625EA0E}">
        <p15:presenceInfo xmlns:p15="http://schemas.microsoft.com/office/powerpoint/2012/main" userId="S-1-5-21-4057616442-2929093143-584366151-16429" providerId="AD"/>
      </p:ext>
    </p:extLst>
  </p:cmAuthor>
  <p:cmAuthor id="3" name="Maíra Mascarenhas - Assessoria de Pesquisa e Avaliação" initials="MM-AdPeA" lastIdx="1" clrIdx="2">
    <p:extLst>
      <p:ext uri="{19B8F6BF-5375-455C-9EA6-DF929625EA0E}">
        <p15:presenceInfo xmlns:p15="http://schemas.microsoft.com/office/powerpoint/2012/main" userId="Maíra Mascarenhas - Assessoria de Pesquisa e Avaliação" providerId="None"/>
      </p:ext>
    </p:extLst>
  </p:cmAuthor>
  <p:cmAuthor id="4" name="Katcha Poloponsky - Assessoria de Pesquisa e Avaliação" initials="KP-AdPeA" lastIdx="19" clrIdx="3">
    <p:extLst>
      <p:ext uri="{19B8F6BF-5375-455C-9EA6-DF929625EA0E}">
        <p15:presenceInfo xmlns:p15="http://schemas.microsoft.com/office/powerpoint/2012/main" userId="S-1-5-21-2128830859-1046507545-1939875897-13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67092"/>
    <a:srgbClr val="FFD757"/>
    <a:srgbClr val="FABE00"/>
    <a:srgbClr val="77C8D3"/>
    <a:srgbClr val="A0BED1"/>
    <a:srgbClr val="13567F"/>
    <a:srgbClr val="000000"/>
    <a:srgbClr val="B3540D"/>
    <a:srgbClr val="FF6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3567F"/>
              </a:solidFill>
              <a:ln w="19050">
                <a:solidFill>
                  <a:srgbClr val="13567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3-48B9-92D7-D869F081616D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43-48B9-92D7-D869F081616D}"/>
              </c:ext>
            </c:extLst>
          </c:dPt>
          <c:cat>
            <c:strRef>
              <c:f>Planilha1!$A$2:$A$3</c:f>
              <c:strCache>
                <c:ptCount val="2"/>
                <c:pt idx="0">
                  <c:v> Media (Minutos)</c:v>
                </c:pt>
                <c:pt idx="1">
                  <c:v>%</c:v>
                </c:pt>
              </c:strCache>
            </c:strRef>
          </c:cat>
          <c:val>
            <c:numRef>
              <c:f>Planilha1!$B$2:$B$3</c:f>
              <c:numCache>
                <c:formatCode>0</c:formatCode>
                <c:ptCount val="2"/>
                <c:pt idx="0">
                  <c:v>16</c:v>
                </c:pt>
                <c:pt idx="1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43-48B9-92D7-D869F0816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39601634376"/>
          <c:y val="5.0376691690241608E-2"/>
          <c:w val="0.43546039836562489"/>
          <c:h val="0.949623308309758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67092"/>
              </a:solidFill>
            </c:spPr>
            <c:extLst>
              <c:ext xmlns:c16="http://schemas.microsoft.com/office/drawing/2014/chart" uri="{C3380CC4-5D6E-409C-BE32-E72D297353CC}">
                <c16:uniqueId val="{00000001-DBDF-4747-A773-A6F1A4BD552D}"/>
              </c:ext>
            </c:extLst>
          </c:dPt>
          <c:dPt>
            <c:idx val="1"/>
            <c:invertIfNegative val="0"/>
            <c:bubble3D val="0"/>
            <c:spPr>
              <a:solidFill>
                <a:srgbClr val="A0BED1"/>
              </a:solidFill>
            </c:spPr>
            <c:extLst>
              <c:ext xmlns:c16="http://schemas.microsoft.com/office/drawing/2014/chart" uri="{C3380CC4-5D6E-409C-BE32-E72D297353CC}">
                <c16:uniqueId val="{00000003-DBDF-4747-A773-A6F1A4BD55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BDF-4747-A773-A6F1A4BD552D}"/>
              </c:ext>
            </c:extLst>
          </c:dPt>
          <c:dPt>
            <c:idx val="3"/>
            <c:invertIfNegative val="0"/>
            <c:bubble3D val="0"/>
            <c:spPr>
              <a:solidFill>
                <a:srgbClr val="A0BED1"/>
              </a:solidFill>
            </c:spPr>
            <c:extLst>
              <c:ext xmlns:c16="http://schemas.microsoft.com/office/drawing/2014/chart" uri="{C3380CC4-5D6E-409C-BE32-E72D297353CC}">
                <c16:uniqueId val="{00000007-DBDF-4747-A773-A6F1A4BD552D}"/>
              </c:ext>
            </c:extLst>
          </c:dPt>
          <c:dLbls>
            <c:numFmt formatCode="0\ 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  Fazer um plano, seguro saúde</c:v>
                </c:pt>
                <c:pt idx="1">
                  <c:v>  Fazer um seguro de vida</c:v>
                </c:pt>
                <c:pt idx="2">
                  <c:v>  Fazer um seguro para emergências</c:v>
                </c:pt>
                <c:pt idx="3">
                  <c:v>  Fazer um plano/ seguro funerário</c:v>
                </c:pt>
              </c:strCache>
            </c:strRef>
          </c:cat>
          <c:val>
            <c:numRef>
              <c:f>Plan1!$B$2:$B$5</c:f>
              <c:numCache>
                <c:formatCode>0</c:formatCode>
                <c:ptCount val="4"/>
                <c:pt idx="0">
                  <c:v>16.2689193187787</c:v>
                </c:pt>
                <c:pt idx="1">
                  <c:v>14.028759270500412</c:v>
                </c:pt>
                <c:pt idx="2">
                  <c:v>7.130344527561288</c:v>
                </c:pt>
                <c:pt idx="3">
                  <c:v>0.76927421378831928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DF-4747-A773-A6F1A4BD5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2813000"/>
        <c:axId val="252904152"/>
      </c:barChart>
      <c:catAx>
        <c:axId val="252813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n w="9525">
                  <a:solidFill>
                    <a:srgbClr val="002060"/>
                  </a:solidFill>
                </a:ln>
                <a:solidFill>
                  <a:srgbClr val="13567F"/>
                </a:solidFill>
              </a:defRPr>
            </a:pPr>
            <a:endParaRPr lang="pt-BR"/>
          </a:p>
        </c:txPr>
        <c:crossAx val="252904152"/>
        <c:crosses val="autoZero"/>
        <c:auto val="1"/>
        <c:lblAlgn val="ctr"/>
        <c:lblOffset val="100"/>
        <c:noMultiLvlLbl val="0"/>
      </c:catAx>
      <c:valAx>
        <c:axId val="252904152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one"/>
        <c:crossAx val="252813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53959808553642E-2"/>
          <c:y val="0.34781626514930686"/>
          <c:w val="0.95229208038289281"/>
          <c:h val="0.38632321743755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67092"/>
            </a:solidFill>
            <a:ln w="19050" cap="rnd">
              <a:solidFill>
                <a:srgbClr val="067092"/>
              </a:solidFill>
            </a:ln>
            <a:effectLst>
              <a:outerShdw blurRad="12700" dist="38100" dir="2700000" algn="tl" rotWithShape="0">
                <a:prstClr val="black">
                  <a:alpha val="55000"/>
                </a:prstClr>
              </a:outerShdw>
            </a:effectLst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+mj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Até 2 S.M.</c:v>
                </c:pt>
                <c:pt idx="1">
                  <c:v>Mais de 2 a 5 S.M.</c:v>
                </c:pt>
                <c:pt idx="2">
                  <c:v>Mais de 5 S.M.</c:v>
                </c:pt>
                <c:pt idx="3">
                  <c:v>Não sabe/ recusa</c:v>
                </c:pt>
              </c:strCache>
            </c:strRef>
          </c:cat>
          <c:val>
            <c:numRef>
              <c:f>Plan1!$B$2:$B$5</c:f>
              <c:numCache>
                <c:formatCode>###0</c:formatCode>
                <c:ptCount val="4"/>
                <c:pt idx="0">
                  <c:v>43.260000000000012</c:v>
                </c:pt>
                <c:pt idx="1">
                  <c:v>36.32</c:v>
                </c:pt>
                <c:pt idx="2">
                  <c:v>14.29</c:v>
                </c:pt>
                <c:pt idx="3">
                  <c:v>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F-47D4-8238-914B676D1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501248"/>
        <c:axId val="247501640"/>
      </c:barChart>
      <c:catAx>
        <c:axId val="24750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pt-BR"/>
          </a:p>
        </c:txPr>
        <c:crossAx val="247501640"/>
        <c:crosses val="autoZero"/>
        <c:auto val="1"/>
        <c:lblAlgn val="ctr"/>
        <c:lblOffset val="100"/>
        <c:noMultiLvlLbl val="0"/>
      </c:catAx>
      <c:valAx>
        <c:axId val="247501640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one"/>
        <c:crossAx val="24750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53959808553642E-2"/>
          <c:y val="0.34781626514930708"/>
          <c:w val="0.95229208038289281"/>
          <c:h val="0.38632321743755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67092"/>
            </a:solidFill>
            <a:ln w="19050" cap="rnd">
              <a:solidFill>
                <a:srgbClr val="067092"/>
              </a:solidFill>
            </a:ln>
            <a:effectLst>
              <a:outerShdw blurRad="12700" dist="38100" dir="2700000" algn="tl" rotWithShape="0">
                <a:prstClr val="black">
                  <a:alpha val="55000"/>
                </a:prstClr>
              </a:outerShdw>
            </a:effectLst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+mj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Classe A</c:v>
                </c:pt>
                <c:pt idx="1">
                  <c:v>Classe B</c:v>
                </c:pt>
                <c:pt idx="2">
                  <c:v>Classe C</c:v>
                </c:pt>
                <c:pt idx="3">
                  <c:v>Classes D/E</c:v>
                </c:pt>
              </c:strCache>
            </c:strRef>
          </c:cat>
          <c:val>
            <c:numRef>
              <c:f>Plan1!$B$2:$B$5</c:f>
              <c:numCache>
                <c:formatCode>###0.00</c:formatCode>
                <c:ptCount val="4"/>
                <c:pt idx="0">
                  <c:v>2.9213316758045784</c:v>
                </c:pt>
                <c:pt idx="1">
                  <c:v>21.21035865711697</c:v>
                </c:pt>
                <c:pt idx="2">
                  <c:v>47.859321577395235</c:v>
                </c:pt>
                <c:pt idx="3">
                  <c:v>28.008988089683111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4-4CB3-AF37-15081FD64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837800"/>
        <c:axId val="248838192"/>
      </c:barChart>
      <c:catAx>
        <c:axId val="248837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endParaRPr lang="pt-BR"/>
          </a:p>
        </c:txPr>
        <c:crossAx val="248838192"/>
        <c:crosses val="autoZero"/>
        <c:auto val="1"/>
        <c:lblAlgn val="ctr"/>
        <c:lblOffset val="100"/>
        <c:noMultiLvlLbl val="0"/>
      </c:catAx>
      <c:valAx>
        <c:axId val="248838192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one"/>
        <c:crossAx val="248837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515285778241"/>
          <c:y val="0.12759651023193969"/>
          <c:w val="0.58613098929815266"/>
          <c:h val="0.56547965915862863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Plan1!$B$2:$B$4</c:f>
              <c:numCache>
                <c:formatCode>0</c:formatCode>
                <c:ptCount val="3"/>
                <c:pt idx="0">
                  <c:v>33</c:v>
                </c:pt>
                <c:pt idx="1">
                  <c:v>46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D-455C-9157-1E9C78532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5408366634193224E-2"/>
          <c:y val="2.5225399075323373E-3"/>
          <c:w val="0.8910094153774426"/>
          <c:h val="8.5052423918593759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65262420772442"/>
          <c:y val="2.7912879845941683E-2"/>
          <c:w val="0.50517759307373089"/>
          <c:h val="0.944174240308117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0\ 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Deu mais valor às pessoas que ama</c:v>
                </c:pt>
                <c:pt idx="1">
                  <c:v>Passou a guardar dinheiro</c:v>
                </c:pt>
                <c:pt idx="2">
                  <c:v>Fez um seguro</c:v>
                </c:pt>
                <c:pt idx="3">
                  <c:v>Se preveniu, (usou álcool em gel, mascara, distanciamento social, tomou vacinal)</c:v>
                </c:pt>
                <c:pt idx="4">
                  <c:v>Comprou imóveis, bens para ficar preparado</c:v>
                </c:pt>
                <c:pt idx="5">
                  <c:v>Abriu uma empresa</c:v>
                </c:pt>
                <c:pt idx="6">
                  <c:v>Trabalhou mais</c:v>
                </c:pt>
                <c:pt idx="7">
                  <c:v>Não fez nada</c:v>
                </c:pt>
              </c:strCache>
            </c:strRef>
          </c:cat>
          <c:val>
            <c:numRef>
              <c:f>Plan1!$B$2:$B$9</c:f>
              <c:numCache>
                <c:formatCode>0</c:formatCode>
                <c:ptCount val="8"/>
                <c:pt idx="0">
                  <c:v>62</c:v>
                </c:pt>
                <c:pt idx="1">
                  <c:v>23</c:v>
                </c:pt>
                <c:pt idx="2">
                  <c:v>17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3-488E-87BC-46058D474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250440736"/>
        <c:axId val="250441128"/>
      </c:barChart>
      <c:catAx>
        <c:axId val="2504407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50441128"/>
        <c:crosses val="autoZero"/>
        <c:auto val="1"/>
        <c:lblAlgn val="ctr"/>
        <c:lblOffset val="100"/>
        <c:noMultiLvlLbl val="0"/>
      </c:catAx>
      <c:valAx>
        <c:axId val="25044112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one"/>
        <c:crossAx val="25044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24690548650777"/>
          <c:y val="4.1851621173624912E-2"/>
          <c:w val="0.78904465162713644"/>
          <c:h val="0.834584837610018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 se sente preparaddo</c:v>
                </c:pt>
              </c:strCache>
            </c:strRef>
          </c:tx>
          <c:invertIfNegative val="0"/>
          <c:dLbls>
            <c:numFmt formatCode="0\ 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Total</c:v>
                </c:pt>
                <c:pt idx="1">
                  <c:v>Sudeste</c:v>
                </c:pt>
                <c:pt idx="2">
                  <c:v>Sul</c:v>
                </c:pt>
                <c:pt idx="3">
                  <c:v>Nordeste</c:v>
                </c:pt>
                <c:pt idx="4">
                  <c:v>Centro-Oeste</c:v>
                </c:pt>
                <c:pt idx="5">
                  <c:v>Norte</c:v>
                </c:pt>
                <c:pt idx="6">
                  <c:v>RM</c:v>
                </c:pt>
                <c:pt idx="7">
                  <c:v>Interior</c:v>
                </c:pt>
              </c:strCache>
            </c:strRef>
          </c:cat>
          <c:val>
            <c:numRef>
              <c:f>Plan1!$B$2:$B$9</c:f>
              <c:numCache>
                <c:formatCode>###0.00</c:formatCode>
                <c:ptCount val="8"/>
                <c:pt idx="0">
                  <c:v>45.438427916573808</c:v>
                </c:pt>
                <c:pt idx="1">
                  <c:v>42.417518645602016</c:v>
                </c:pt>
                <c:pt idx="2">
                  <c:v>38.496413406003484</c:v>
                </c:pt>
                <c:pt idx="3">
                  <c:v>52.404625666370997</c:v>
                </c:pt>
                <c:pt idx="4">
                  <c:v>56.224083391139679</c:v>
                </c:pt>
                <c:pt idx="5">
                  <c:v>42.272827125978701</c:v>
                </c:pt>
                <c:pt idx="6">
                  <c:v>42.287689333918784</c:v>
                </c:pt>
                <c:pt idx="7">
                  <c:v>47.786082238907206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2-4559-9147-5CE1E5D4A5A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Parcialmente preparado</c:v>
                </c:pt>
              </c:strCache>
            </c:strRef>
          </c:tx>
          <c:invertIfNegative val="0"/>
          <c:dLbls>
            <c:numFmt formatCode="0\ 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Total</c:v>
                </c:pt>
                <c:pt idx="1">
                  <c:v>Sudeste</c:v>
                </c:pt>
                <c:pt idx="2">
                  <c:v>Sul</c:v>
                </c:pt>
                <c:pt idx="3">
                  <c:v>Nordeste</c:v>
                </c:pt>
                <c:pt idx="4">
                  <c:v>Centro-Oeste</c:v>
                </c:pt>
                <c:pt idx="5">
                  <c:v>Norte</c:v>
                </c:pt>
                <c:pt idx="6">
                  <c:v>RM</c:v>
                </c:pt>
                <c:pt idx="7">
                  <c:v>Interior</c:v>
                </c:pt>
              </c:strCache>
            </c:strRef>
          </c:cat>
          <c:val>
            <c:numRef>
              <c:f>Plan1!$C$2:$C$9</c:f>
              <c:numCache>
                <c:formatCode>###0.00</c:formatCode>
                <c:ptCount val="8"/>
                <c:pt idx="0">
                  <c:v>27.793951652973796</c:v>
                </c:pt>
                <c:pt idx="1">
                  <c:v>30.220900784302788</c:v>
                </c:pt>
                <c:pt idx="2">
                  <c:v>30.54597824079141</c:v>
                </c:pt>
                <c:pt idx="3">
                  <c:v>23.511923111546636</c:v>
                </c:pt>
                <c:pt idx="4">
                  <c:v>23.367878136441789</c:v>
                </c:pt>
                <c:pt idx="5">
                  <c:v>27.284269480855841</c:v>
                </c:pt>
                <c:pt idx="6">
                  <c:v>30.434220063840868</c:v>
                </c:pt>
                <c:pt idx="7">
                  <c:v>25.826654974977384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2-4559-9147-5CE1E5D4A5A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Totalmente preparado</c:v>
                </c:pt>
              </c:strCache>
            </c:strRef>
          </c:tx>
          <c:invertIfNegative val="0"/>
          <c:dLbls>
            <c:numFmt formatCode="0\ 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Total</c:v>
                </c:pt>
                <c:pt idx="1">
                  <c:v>Sudeste</c:v>
                </c:pt>
                <c:pt idx="2">
                  <c:v>Sul</c:v>
                </c:pt>
                <c:pt idx="3">
                  <c:v>Nordeste</c:v>
                </c:pt>
                <c:pt idx="4">
                  <c:v>Centro-Oeste</c:v>
                </c:pt>
                <c:pt idx="5">
                  <c:v>Norte</c:v>
                </c:pt>
                <c:pt idx="6">
                  <c:v>RM</c:v>
                </c:pt>
                <c:pt idx="7">
                  <c:v>Interior</c:v>
                </c:pt>
              </c:strCache>
            </c:strRef>
          </c:cat>
          <c:val>
            <c:numRef>
              <c:f>Plan1!$D$2:$D$9</c:f>
              <c:numCache>
                <c:formatCode>###0.00</c:formatCode>
                <c:ptCount val="8"/>
                <c:pt idx="0">
                  <c:v>26.767620430452311</c:v>
                </c:pt>
                <c:pt idx="1">
                  <c:v>27.361580570095263</c:v>
                </c:pt>
                <c:pt idx="2">
                  <c:v>30.957608353205046</c:v>
                </c:pt>
                <c:pt idx="3">
                  <c:v>24.08345122208231</c:v>
                </c:pt>
                <c:pt idx="4">
                  <c:v>20.408038472418511</c:v>
                </c:pt>
                <c:pt idx="5">
                  <c:v>30.442903393165473</c:v>
                </c:pt>
                <c:pt idx="6">
                  <c:v>27.278090602240219</c:v>
                </c:pt>
                <c:pt idx="7">
                  <c:v>26.387262786115354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22-4559-9147-5CE1E5D4A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250441912"/>
        <c:axId val="250442304"/>
      </c:barChart>
      <c:catAx>
        <c:axId val="250441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50442304"/>
        <c:crosses val="autoZero"/>
        <c:auto val="1"/>
        <c:lblAlgn val="ctr"/>
        <c:lblOffset val="100"/>
        <c:noMultiLvlLbl val="0"/>
      </c:catAx>
      <c:valAx>
        <c:axId val="250442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04419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2529465095194905E-3"/>
          <c:y val="0.15233301068339791"/>
          <c:w val="0.19834505274329398"/>
          <c:h val="0.60782604345198965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24690548650782"/>
          <c:y val="4.1851621173624912E-2"/>
          <c:w val="0.78904465162713655"/>
          <c:h val="0.724248745425006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 se sente preparaddo</c:v>
                </c:pt>
              </c:strCache>
            </c:strRef>
          </c:tx>
          <c:invertIfNegative val="0"/>
          <c:dLbls>
            <c:numFmt formatCode="0\ 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Total</c:v>
                </c:pt>
                <c:pt idx="1">
                  <c:v>Masc.</c:v>
                </c:pt>
                <c:pt idx="2">
                  <c:v>Fem.</c:v>
                </c:pt>
                <c:pt idx="3">
                  <c:v>18 a 24 anos</c:v>
                </c:pt>
                <c:pt idx="4">
                  <c:v>25 a 34 anos</c:v>
                </c:pt>
                <c:pt idx="5">
                  <c:v>35 a 44 anos</c:v>
                </c:pt>
                <c:pt idx="6">
                  <c:v>45 a 59 anos</c:v>
                </c:pt>
                <c:pt idx="7">
                  <c:v>60 anos +</c:v>
                </c:pt>
                <c:pt idx="8">
                  <c:v>Fund.</c:v>
                </c:pt>
                <c:pt idx="9">
                  <c:v>Médio</c:v>
                </c:pt>
                <c:pt idx="10">
                  <c:v>Superior</c:v>
                </c:pt>
                <c:pt idx="11">
                  <c:v>AB</c:v>
                </c:pt>
                <c:pt idx="12">
                  <c:v>C</c:v>
                </c:pt>
                <c:pt idx="13">
                  <c:v>DE</c:v>
                </c:pt>
              </c:strCache>
            </c:strRef>
          </c:cat>
          <c:val>
            <c:numRef>
              <c:f>Plan1!$B$2:$B$15</c:f>
              <c:numCache>
                <c:formatCode>###0.00</c:formatCode>
                <c:ptCount val="14"/>
                <c:pt idx="0">
                  <c:v>45.438427916573808</c:v>
                </c:pt>
                <c:pt idx="1">
                  <c:v>39.77282565897405</c:v>
                </c:pt>
                <c:pt idx="2">
                  <c:v>50.433196618990586</c:v>
                </c:pt>
                <c:pt idx="3">
                  <c:v>44.403231528898473</c:v>
                </c:pt>
                <c:pt idx="4">
                  <c:v>44.90782122272077</c:v>
                </c:pt>
                <c:pt idx="5">
                  <c:v>46.150370047122898</c:v>
                </c:pt>
                <c:pt idx="6">
                  <c:v>46.279491276589994</c:v>
                </c:pt>
                <c:pt idx="7">
                  <c:v>44.969090770951638</c:v>
                </c:pt>
                <c:pt idx="8">
                  <c:v>50.86619504737763</c:v>
                </c:pt>
                <c:pt idx="9">
                  <c:v>47.625706818247991</c:v>
                </c:pt>
                <c:pt idx="10">
                  <c:v>32.43308900890446</c:v>
                </c:pt>
                <c:pt idx="11">
                  <c:v>34.739348280819016</c:v>
                </c:pt>
                <c:pt idx="12">
                  <c:v>47.118994525267702</c:v>
                </c:pt>
                <c:pt idx="13">
                  <c:v>51.784822805615399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7-4557-A892-6F9A9B44153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Parcialmente preparado</c:v>
                </c:pt>
              </c:strCache>
            </c:strRef>
          </c:tx>
          <c:invertIfNegative val="0"/>
          <c:dLbls>
            <c:numFmt formatCode="0\ 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Total</c:v>
                </c:pt>
                <c:pt idx="1">
                  <c:v>Masc.</c:v>
                </c:pt>
                <c:pt idx="2">
                  <c:v>Fem.</c:v>
                </c:pt>
                <c:pt idx="3">
                  <c:v>18 a 24 anos</c:v>
                </c:pt>
                <c:pt idx="4">
                  <c:v>25 a 34 anos</c:v>
                </c:pt>
                <c:pt idx="5">
                  <c:v>35 a 44 anos</c:v>
                </c:pt>
                <c:pt idx="6">
                  <c:v>45 a 59 anos</c:v>
                </c:pt>
                <c:pt idx="7">
                  <c:v>60 anos +</c:v>
                </c:pt>
                <c:pt idx="8">
                  <c:v>Fund.</c:v>
                </c:pt>
                <c:pt idx="9">
                  <c:v>Médio</c:v>
                </c:pt>
                <c:pt idx="10">
                  <c:v>Superior</c:v>
                </c:pt>
                <c:pt idx="11">
                  <c:v>AB</c:v>
                </c:pt>
                <c:pt idx="12">
                  <c:v>C</c:v>
                </c:pt>
                <c:pt idx="13">
                  <c:v>DE</c:v>
                </c:pt>
              </c:strCache>
            </c:strRef>
          </c:cat>
          <c:val>
            <c:numRef>
              <c:f>Plan1!$C$2:$C$15</c:f>
              <c:numCache>
                <c:formatCode>###0.00</c:formatCode>
                <c:ptCount val="14"/>
                <c:pt idx="0">
                  <c:v>27.793951652973796</c:v>
                </c:pt>
                <c:pt idx="1">
                  <c:v>27.752513252489869</c:v>
                </c:pt>
                <c:pt idx="2">
                  <c:v>27.830483554862557</c:v>
                </c:pt>
                <c:pt idx="3">
                  <c:v>36.457904635204557</c:v>
                </c:pt>
                <c:pt idx="4">
                  <c:v>33.756902355764765</c:v>
                </c:pt>
                <c:pt idx="5">
                  <c:v>28.188417640113759</c:v>
                </c:pt>
                <c:pt idx="6">
                  <c:v>22.564448016232831</c:v>
                </c:pt>
                <c:pt idx="7">
                  <c:v>22.011157697156595</c:v>
                </c:pt>
                <c:pt idx="8">
                  <c:v>16.516054658787947</c:v>
                </c:pt>
                <c:pt idx="9">
                  <c:v>29.944943372830622</c:v>
                </c:pt>
                <c:pt idx="10">
                  <c:v>40.49007687613561</c:v>
                </c:pt>
                <c:pt idx="11">
                  <c:v>37.649776535223943</c:v>
                </c:pt>
                <c:pt idx="12">
                  <c:v>28.014482880499955</c:v>
                </c:pt>
                <c:pt idx="13">
                  <c:v>18.925648800523106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7-4557-A892-6F9A9B44153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Totalmente preparado</c:v>
                </c:pt>
              </c:strCache>
            </c:strRef>
          </c:tx>
          <c:invertIfNegative val="0"/>
          <c:dLbls>
            <c:numFmt formatCode="0\ 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Total</c:v>
                </c:pt>
                <c:pt idx="1">
                  <c:v>Masc.</c:v>
                </c:pt>
                <c:pt idx="2">
                  <c:v>Fem.</c:v>
                </c:pt>
                <c:pt idx="3">
                  <c:v>18 a 24 anos</c:v>
                </c:pt>
                <c:pt idx="4">
                  <c:v>25 a 34 anos</c:v>
                </c:pt>
                <c:pt idx="5">
                  <c:v>35 a 44 anos</c:v>
                </c:pt>
                <c:pt idx="6">
                  <c:v>45 a 59 anos</c:v>
                </c:pt>
                <c:pt idx="7">
                  <c:v>60 anos +</c:v>
                </c:pt>
                <c:pt idx="8">
                  <c:v>Fund.</c:v>
                </c:pt>
                <c:pt idx="9">
                  <c:v>Médio</c:v>
                </c:pt>
                <c:pt idx="10">
                  <c:v>Superior</c:v>
                </c:pt>
                <c:pt idx="11">
                  <c:v>AB</c:v>
                </c:pt>
                <c:pt idx="12">
                  <c:v>C</c:v>
                </c:pt>
                <c:pt idx="13">
                  <c:v>DE</c:v>
                </c:pt>
              </c:strCache>
            </c:strRef>
          </c:cat>
          <c:val>
            <c:numRef>
              <c:f>Plan1!$D$2:$D$15</c:f>
              <c:numCache>
                <c:formatCode>###0.00</c:formatCode>
                <c:ptCount val="14"/>
                <c:pt idx="0">
                  <c:v>26.767620430452311</c:v>
                </c:pt>
                <c:pt idx="1">
                  <c:v>32.474661088536166</c:v>
                </c:pt>
                <c:pt idx="2">
                  <c:v>21.736319826146726</c:v>
                </c:pt>
                <c:pt idx="3">
                  <c:v>19.138863835896892</c:v>
                </c:pt>
                <c:pt idx="4">
                  <c:v>21.335276421514557</c:v>
                </c:pt>
                <c:pt idx="5">
                  <c:v>25.661212312763325</c:v>
                </c:pt>
                <c:pt idx="6">
                  <c:v>31.156060707177197</c:v>
                </c:pt>
                <c:pt idx="7">
                  <c:v>33.019751531891771</c:v>
                </c:pt>
                <c:pt idx="8">
                  <c:v>32.617750293834447</c:v>
                </c:pt>
                <c:pt idx="9">
                  <c:v>22.429349808921376</c:v>
                </c:pt>
                <c:pt idx="10">
                  <c:v>27.076834114959958</c:v>
                </c:pt>
                <c:pt idx="11">
                  <c:v>27.610875183957013</c:v>
                </c:pt>
                <c:pt idx="12">
                  <c:v>24.866522594232254</c:v>
                </c:pt>
                <c:pt idx="13">
                  <c:v>29.289528393861524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77-4557-A892-6F9A9B441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250443088"/>
        <c:axId val="250443480"/>
      </c:barChart>
      <c:catAx>
        <c:axId val="25044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250443480"/>
        <c:crosses val="autoZero"/>
        <c:auto val="1"/>
        <c:lblAlgn val="ctr"/>
        <c:lblOffset val="100"/>
        <c:noMultiLvlLbl val="0"/>
      </c:catAx>
      <c:valAx>
        <c:axId val="250443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504430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2529465095194905E-3"/>
          <c:y val="0.15233301068339791"/>
          <c:w val="0.198345052743294"/>
          <c:h val="0.60782604345198965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54444164857478"/>
          <c:y val="3.0417909856295538E-2"/>
          <c:w val="0.53345555835142522"/>
          <c:h val="0.939164180287408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solidFill>
                <a:srgbClr val="0C36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8"/>
                <c:pt idx="0">
                  <c:v>Deixar a família sem condições de se manter em caso de falecimento ou doença</c:v>
                </c:pt>
                <c:pt idx="1">
                  <c:v>Não ter como pagar um tratamento médico</c:v>
                </c:pt>
                <c:pt idx="2">
                  <c:v>Ficar sem moradia</c:v>
                </c:pt>
                <c:pt idx="3">
                  <c:v>Não conseguir se sustentar por um problema de saúde</c:v>
                </c:pt>
                <c:pt idx="4">
                  <c:v>Perder o emprego</c:v>
                </c:pt>
                <c:pt idx="5">
                  <c:v>Não conseguir se sustentar quando se aposentar</c:v>
                </c:pt>
                <c:pt idx="6">
                  <c:v>Não ter condições de fazer um enterro adequado para algum familiar</c:v>
                </c:pt>
                <c:pt idx="7">
                  <c:v>Nenhum</c:v>
                </c:pt>
              </c:strCache>
            </c:strRef>
          </c:cat>
          <c:val>
            <c:numRef>
              <c:f>Planilha1!$B$2:$B$10</c:f>
              <c:numCache>
                <c:formatCode>0</c:formatCode>
                <c:ptCount val="8"/>
                <c:pt idx="0">
                  <c:v>40.322951574781236</c:v>
                </c:pt>
                <c:pt idx="1">
                  <c:v>37.230370442334518</c:v>
                </c:pt>
                <c:pt idx="2">
                  <c:v>27.792433648501305</c:v>
                </c:pt>
                <c:pt idx="3">
                  <c:v>27.169158856113242</c:v>
                </c:pt>
                <c:pt idx="4">
                  <c:v>24.836625495160533</c:v>
                </c:pt>
                <c:pt idx="5">
                  <c:v>17.147202471406136</c:v>
                </c:pt>
                <c:pt idx="6">
                  <c:v>9.494600115789023</c:v>
                </c:pt>
                <c:pt idx="7">
                  <c:v>2.7356687925040184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4-402E-99CB-37616725F1A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Planilha1!$A$2:$A$10</c:f>
              <c:strCache>
                <c:ptCount val="8"/>
                <c:pt idx="0">
                  <c:v>Deixar a família sem condições de se manter em caso de falecimento ou doença</c:v>
                </c:pt>
                <c:pt idx="1">
                  <c:v>Não ter como pagar um tratamento médico</c:v>
                </c:pt>
                <c:pt idx="2">
                  <c:v>Ficar sem moradia</c:v>
                </c:pt>
                <c:pt idx="3">
                  <c:v>Não conseguir se sustentar por um problema de saúde</c:v>
                </c:pt>
                <c:pt idx="4">
                  <c:v>Perder o emprego</c:v>
                </c:pt>
                <c:pt idx="5">
                  <c:v>Não conseguir se sustentar quando se aposentar</c:v>
                </c:pt>
                <c:pt idx="6">
                  <c:v>Não ter condições de fazer um enterro adequado para algum familiar</c:v>
                </c:pt>
                <c:pt idx="7">
                  <c:v>Nenhum</c:v>
                </c:pt>
              </c:strCache>
            </c:strRef>
          </c:cat>
          <c:val>
            <c:numRef>
              <c:f>Planilha1!$C$2:$C$10</c:f>
              <c:numCache>
                <c:formatCode>0</c:formatCode>
                <c:ptCount val="8"/>
                <c:pt idx="0">
                  <c:v>39.677048425218743</c:v>
                </c:pt>
                <c:pt idx="1">
                  <c:v>42.769629557665439</c:v>
                </c:pt>
                <c:pt idx="2">
                  <c:v>52.207566351498642</c:v>
                </c:pt>
                <c:pt idx="3">
                  <c:v>52.830841143886744</c:v>
                </c:pt>
                <c:pt idx="4">
                  <c:v>55.163374504839481</c:v>
                </c:pt>
                <c:pt idx="5">
                  <c:v>62.852797528593854</c:v>
                </c:pt>
                <c:pt idx="6">
                  <c:v>70.505399884211002</c:v>
                </c:pt>
                <c:pt idx="7">
                  <c:v>77.264331207495943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4-402E-99CB-37616725F1A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1º Lugar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solidFill>
                <a:srgbClr val="0C36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8"/>
                <c:pt idx="0">
                  <c:v>Deixar a família sem condições de se manter em caso de falecimento ou doença</c:v>
                </c:pt>
                <c:pt idx="1">
                  <c:v>Não ter como pagar um tratamento médico</c:v>
                </c:pt>
                <c:pt idx="2">
                  <c:v>Ficar sem moradia</c:v>
                </c:pt>
                <c:pt idx="3">
                  <c:v>Não conseguir se sustentar por um problema de saúde</c:v>
                </c:pt>
                <c:pt idx="4">
                  <c:v>Perder o emprego</c:v>
                </c:pt>
                <c:pt idx="5">
                  <c:v>Não conseguir se sustentar quando se aposentar</c:v>
                </c:pt>
                <c:pt idx="6">
                  <c:v>Não ter condições de fazer um enterro adequado para algum familiar</c:v>
                </c:pt>
                <c:pt idx="7">
                  <c:v>Nenhum</c:v>
                </c:pt>
              </c:strCache>
            </c:strRef>
          </c:cat>
          <c:val>
            <c:numRef>
              <c:f>Planilha1!$D$2:$D$10</c:f>
              <c:numCache>
                <c:formatCode>0</c:formatCode>
                <c:ptCount val="8"/>
                <c:pt idx="0">
                  <c:v>25.000295759956774</c:v>
                </c:pt>
                <c:pt idx="1">
                  <c:v>19.041955983740205</c:v>
                </c:pt>
                <c:pt idx="2">
                  <c:v>12.659421829016798</c:v>
                </c:pt>
                <c:pt idx="3">
                  <c:v>13.617006295974429</c:v>
                </c:pt>
                <c:pt idx="4">
                  <c:v>12.140532877656376</c:v>
                </c:pt>
                <c:pt idx="5">
                  <c:v>7.8665885221548413</c:v>
                </c:pt>
                <c:pt idx="6">
                  <c:v>4.6581745167702362</c:v>
                </c:pt>
                <c:pt idx="7">
                  <c:v>2.7356687925040184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A4-402E-99CB-37616725F1A2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Coluna3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Planilha1!$A$2:$A$10</c:f>
              <c:strCache>
                <c:ptCount val="8"/>
                <c:pt idx="0">
                  <c:v>Deixar a família sem condições de se manter em caso de falecimento ou doença</c:v>
                </c:pt>
                <c:pt idx="1">
                  <c:v>Não ter como pagar um tratamento médico</c:v>
                </c:pt>
                <c:pt idx="2">
                  <c:v>Ficar sem moradia</c:v>
                </c:pt>
                <c:pt idx="3">
                  <c:v>Não conseguir se sustentar por um problema de saúde</c:v>
                </c:pt>
                <c:pt idx="4">
                  <c:v>Perder o emprego</c:v>
                </c:pt>
                <c:pt idx="5">
                  <c:v>Não conseguir se sustentar quando se aposentar</c:v>
                </c:pt>
                <c:pt idx="6">
                  <c:v>Não ter condições de fazer um enterro adequado para algum familiar</c:v>
                </c:pt>
                <c:pt idx="7">
                  <c:v>Nenhum</c:v>
                </c:pt>
              </c:strCache>
            </c:strRef>
          </c:cat>
          <c:val>
            <c:numRef>
              <c:f>Planilha1!$E$2:$E$10</c:f>
              <c:numCache>
                <c:formatCode>0</c:formatCode>
                <c:ptCount val="8"/>
                <c:pt idx="0">
                  <c:v>54.999704240043236</c:v>
                </c:pt>
                <c:pt idx="1">
                  <c:v>60.958044016259791</c:v>
                </c:pt>
                <c:pt idx="2">
                  <c:v>67.340578170983136</c:v>
                </c:pt>
                <c:pt idx="3">
                  <c:v>66.382993704025552</c:v>
                </c:pt>
                <c:pt idx="4">
                  <c:v>67.859467122343588</c:v>
                </c:pt>
                <c:pt idx="5">
                  <c:v>72.133411477845172</c:v>
                </c:pt>
                <c:pt idx="6">
                  <c:v>75.341825483229798</c:v>
                </c:pt>
                <c:pt idx="7">
                  <c:v>77.264331207495943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A4-402E-99CB-37616725F1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51204080"/>
        <c:axId val="251204472"/>
      </c:barChart>
      <c:catAx>
        <c:axId val="25120408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204472"/>
        <c:crosses val="autoZero"/>
        <c:auto val="1"/>
        <c:lblAlgn val="ctr"/>
        <c:lblOffset val="100"/>
        <c:noMultiLvlLbl val="0"/>
      </c:catAx>
      <c:valAx>
        <c:axId val="251204472"/>
        <c:scaling>
          <c:orientation val="minMax"/>
          <c:max val="320"/>
          <c:min val="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251204080"/>
        <c:crosses val="autoZero"/>
        <c:crossBetween val="between"/>
        <c:majorUnit val="8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453963924518402"/>
          <c:y val="1.1160844560771831E-2"/>
          <c:w val="0.4354603607548172"/>
          <c:h val="0.945462591026623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3567F"/>
              </a:solidFill>
            </c:spPr>
            <c:extLst>
              <c:ext xmlns:c16="http://schemas.microsoft.com/office/drawing/2014/chart" uri="{C3380CC4-5D6E-409C-BE32-E72D297353CC}">
                <c16:uniqueId val="{00000001-9236-49C9-92EC-7585CBEF28D8}"/>
              </c:ext>
            </c:extLst>
          </c:dPt>
          <c:dPt>
            <c:idx val="1"/>
            <c:invertIfNegative val="0"/>
            <c:bubble3D val="0"/>
            <c:spPr>
              <a:solidFill>
                <a:srgbClr val="A0BED1"/>
              </a:solidFill>
            </c:spPr>
            <c:extLst>
              <c:ext xmlns:c16="http://schemas.microsoft.com/office/drawing/2014/chart" uri="{C3380CC4-5D6E-409C-BE32-E72D297353CC}">
                <c16:uniqueId val="{00000003-9236-49C9-92EC-7585CBEF28D8}"/>
              </c:ext>
            </c:extLst>
          </c:dPt>
          <c:dPt>
            <c:idx val="2"/>
            <c:invertIfNegative val="0"/>
            <c:bubble3D val="0"/>
            <c:spPr>
              <a:solidFill>
                <a:srgbClr val="13567F"/>
              </a:solidFill>
            </c:spPr>
            <c:extLst>
              <c:ext xmlns:c16="http://schemas.microsoft.com/office/drawing/2014/chart" uri="{C3380CC4-5D6E-409C-BE32-E72D297353CC}">
                <c16:uniqueId val="{00000005-9236-49C9-92EC-7585CBEF28D8}"/>
              </c:ext>
            </c:extLst>
          </c:dPt>
          <c:dPt>
            <c:idx val="3"/>
            <c:invertIfNegative val="0"/>
            <c:bubble3D val="0"/>
            <c:spPr>
              <a:solidFill>
                <a:srgbClr val="A0BED1"/>
              </a:solidFill>
            </c:spPr>
            <c:extLst>
              <c:ext xmlns:c16="http://schemas.microsoft.com/office/drawing/2014/chart" uri="{C3380CC4-5D6E-409C-BE32-E72D297353CC}">
                <c16:uniqueId val="{00000007-9236-49C9-92EC-7585CBEF28D8}"/>
              </c:ext>
            </c:extLst>
          </c:dPt>
          <c:dPt>
            <c:idx val="4"/>
            <c:invertIfNegative val="0"/>
            <c:bubble3D val="0"/>
            <c:spPr>
              <a:solidFill>
                <a:srgbClr val="13567F"/>
              </a:solidFill>
            </c:spPr>
            <c:extLst>
              <c:ext xmlns:c16="http://schemas.microsoft.com/office/drawing/2014/chart" uri="{C3380CC4-5D6E-409C-BE32-E72D297353CC}">
                <c16:uniqueId val="{00000009-9236-49C9-92EC-7585CBEF28D8}"/>
              </c:ext>
            </c:extLst>
          </c:dPt>
          <c:dPt>
            <c:idx val="5"/>
            <c:invertIfNegative val="0"/>
            <c:bubble3D val="0"/>
            <c:spPr>
              <a:solidFill>
                <a:srgbClr val="A0BED1"/>
              </a:solidFill>
            </c:spPr>
            <c:extLst>
              <c:ext xmlns:c16="http://schemas.microsoft.com/office/drawing/2014/chart" uri="{C3380CC4-5D6E-409C-BE32-E72D297353CC}">
                <c16:uniqueId val="{0000000B-9236-49C9-92EC-7585CBEF28D8}"/>
              </c:ext>
            </c:extLst>
          </c:dPt>
          <c:dPt>
            <c:idx val="6"/>
            <c:invertIfNegative val="0"/>
            <c:bubble3D val="0"/>
            <c:spPr>
              <a:solidFill>
                <a:srgbClr val="13567F"/>
              </a:solidFill>
            </c:spPr>
            <c:extLst>
              <c:ext xmlns:c16="http://schemas.microsoft.com/office/drawing/2014/chart" uri="{C3380CC4-5D6E-409C-BE32-E72D297353CC}">
                <c16:uniqueId val="{0000000D-9236-49C9-92EC-7585CBEF28D8}"/>
              </c:ext>
            </c:extLst>
          </c:dPt>
          <c:dPt>
            <c:idx val="7"/>
            <c:invertIfNegative val="0"/>
            <c:bubble3D val="0"/>
            <c:spPr>
              <a:solidFill>
                <a:srgbClr val="A0BED1"/>
              </a:solidFill>
            </c:spPr>
            <c:extLst>
              <c:ext xmlns:c16="http://schemas.microsoft.com/office/drawing/2014/chart" uri="{C3380CC4-5D6E-409C-BE32-E72D297353CC}">
                <c16:uniqueId val="{0000000F-9236-49C9-92EC-7585CBEF28D8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9236-49C9-92EC-7585CBEF28D8}"/>
              </c:ext>
            </c:extLst>
          </c:dPt>
          <c:dPt>
            <c:idx val="9"/>
            <c:invertIfNegative val="0"/>
            <c:bubble3D val="0"/>
            <c:spPr>
              <a:solidFill>
                <a:srgbClr val="A0BED1"/>
              </a:solidFill>
            </c:spPr>
            <c:extLst>
              <c:ext xmlns:c16="http://schemas.microsoft.com/office/drawing/2014/chart" uri="{C3380CC4-5D6E-409C-BE32-E72D297353CC}">
                <c16:uniqueId val="{00000013-9236-49C9-92EC-7585CBEF28D8}"/>
              </c:ext>
            </c:extLst>
          </c:dPt>
          <c:dLbls>
            <c:numFmt formatCode="0\ 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Poupar ou ivestir </c:v>
                </c:pt>
                <c:pt idx="1">
                  <c:v>Fazer seguro ou previdência</c:v>
                </c:pt>
                <c:pt idx="2">
                  <c:v>Comprar ou proteger bens</c:v>
                </c:pt>
                <c:pt idx="3">
                  <c:v>Trabalhar</c:v>
                </c:pt>
                <c:pt idx="4">
                  <c:v>Cuidar da saúde</c:v>
                </c:pt>
                <c:pt idx="5">
                  <c:v>Recorrer a pessoas ou instituições </c:v>
                </c:pt>
                <c:pt idx="6">
                  <c:v>Investir em educação</c:v>
                </c:pt>
                <c:pt idx="7">
                  <c:v>  Confiar em Deus </c:v>
                </c:pt>
                <c:pt idx="8">
                  <c:v>Antecipar dívidas ou pagar impostos</c:v>
                </c:pt>
                <c:pt idx="9">
                  <c:v>Orientar filhos ou família</c:v>
                </c:pt>
              </c:strCache>
            </c:strRef>
          </c:cat>
          <c:val>
            <c:numRef>
              <c:f>Plan1!$B$2:$B$11</c:f>
              <c:numCache>
                <c:formatCode>###0.00</c:formatCode>
                <c:ptCount val="10"/>
                <c:pt idx="0">
                  <c:v>52.404587311953144</c:v>
                </c:pt>
                <c:pt idx="1">
                  <c:v>35.043619471034269</c:v>
                </c:pt>
                <c:pt idx="2">
                  <c:v>14.195323808781149</c:v>
                </c:pt>
                <c:pt idx="3">
                  <c:v>12.378405822366005</c:v>
                </c:pt>
                <c:pt idx="4" formatCode="0">
                  <c:v>6.23079523578647</c:v>
                </c:pt>
                <c:pt idx="5" formatCode="0">
                  <c:v>2.8489542578936375</c:v>
                </c:pt>
                <c:pt idx="6" formatCode="0">
                  <c:v>2.2810170012794564</c:v>
                </c:pt>
                <c:pt idx="7" formatCode="0">
                  <c:v>1.2483131163047121</c:v>
                </c:pt>
                <c:pt idx="8" formatCode="0">
                  <c:v>0.58846274439869251</c:v>
                </c:pt>
                <c:pt idx="9" formatCode="0">
                  <c:v>0.51182002828533824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236-49C9-92EC-7585CBEF2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2810256"/>
        <c:axId val="252810648"/>
      </c:barChart>
      <c:catAx>
        <c:axId val="252810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n w="9525">
                  <a:solidFill>
                    <a:srgbClr val="002060"/>
                  </a:solidFill>
                </a:ln>
                <a:solidFill>
                  <a:schemeClr val="tx1"/>
                </a:solidFill>
                <a:effectLst/>
                <a:latin typeface="+mj-lt"/>
              </a:defRPr>
            </a:pPr>
            <a:endParaRPr lang="pt-BR"/>
          </a:p>
        </c:txPr>
        <c:crossAx val="252810648"/>
        <c:crosses val="autoZero"/>
        <c:auto val="1"/>
        <c:lblAlgn val="ctr"/>
        <c:lblOffset val="100"/>
        <c:noMultiLvlLbl val="0"/>
      </c:catAx>
      <c:valAx>
        <c:axId val="252810648"/>
        <c:scaling>
          <c:orientation val="minMax"/>
          <c:max val="100"/>
        </c:scaling>
        <c:delete val="1"/>
        <c:axPos val="t"/>
        <c:numFmt formatCode="###0.00" sourceLinked="1"/>
        <c:majorTickMark val="out"/>
        <c:minorTickMark val="none"/>
        <c:tickLblPos val="none"/>
        <c:crossAx val="25281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22BF-D719-4302-848D-A04B34F13FE9}" type="datetimeFigureOut">
              <a:rPr lang="pt-BR" smtClean="0"/>
              <a:pPr/>
              <a:t>15/03/2022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E2C1-643D-4714-999F-CFD5B26149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65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6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4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3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9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7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6" algn="l" defTabSz="9142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AC36A2F8-A188-419E-B455-1D2D314BEBD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569" y="6420307"/>
            <a:ext cx="74613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B188A5D-0ABE-4328-AFA5-C6BF2FA9D8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7002" y="6450751"/>
            <a:ext cx="1231200" cy="35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12201526" cy="687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AC36A2F8-A188-419E-B455-1D2D314BEBD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569" y="6420307"/>
            <a:ext cx="74613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B188A5D-0ABE-4328-AFA5-C6BF2FA9D8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7002" y="6450751"/>
            <a:ext cx="1231200" cy="35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AC36A2F8-A188-419E-B455-1D2D314BEBD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569" y="6420307"/>
            <a:ext cx="74613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B188A5D-0ABE-4328-AFA5-C6BF2FA9D8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7002" y="6450751"/>
            <a:ext cx="1231200" cy="35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26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solidFill>
          <a:srgbClr val="0F0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41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indsegrs.com.br/wp-content/uploads/2017/12/06.-Segmento-300x80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754" y="134606"/>
            <a:ext cx="1573620" cy="419631"/>
          </a:xfrm>
          <a:prstGeom prst="rect">
            <a:avLst/>
          </a:prstGeom>
          <a:noFill/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50C244-69C9-4B58-B3C0-2FED76C1DCCC}"/>
              </a:ext>
            </a:extLst>
          </p:cNvPr>
          <p:cNvSpPr txBox="1">
            <a:spLocks/>
          </p:cNvSpPr>
          <p:nvPr userDrawn="1"/>
        </p:nvSpPr>
        <p:spPr>
          <a:xfrm>
            <a:off x="11723485" y="6256922"/>
            <a:ext cx="360037" cy="365125"/>
          </a:xfrm>
          <a:prstGeom prst="rect">
            <a:avLst/>
          </a:prstGeom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33DE300-B54A-402A-85EF-D0151ADC7A8A}"/>
              </a:ext>
            </a:extLst>
          </p:cNvPr>
          <p:cNvCxnSpPr>
            <a:cxnSpLocks/>
          </p:cNvCxnSpPr>
          <p:nvPr userDrawn="1"/>
        </p:nvCxnSpPr>
        <p:spPr>
          <a:xfrm>
            <a:off x="11679283" y="6222949"/>
            <a:ext cx="0" cy="433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754" y="6418256"/>
            <a:ext cx="1254641" cy="3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8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04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61" r:id="rId12"/>
    <p:sldLayoutId id="2147483660" r:id="rId13"/>
    <p:sldLayoutId id="2147483657" r:id="rId14"/>
    <p:sldLayoutId id="2147483659" r:id="rId15"/>
    <p:sldLayoutId id="2147483653" r:id="rId16"/>
    <p:sldLayoutId id="2147483658" r:id="rId17"/>
    <p:sldLayoutId id="2147483656" r:id="rId18"/>
    <p:sldLayoutId id="2147483670" r:id="rId19"/>
  </p:sldLayoutIdLst>
  <p:hf hdr="0" ftr="0" dt="0"/>
  <p:txStyles>
    <p:titleStyle>
      <a:lvl1pPr algn="l" defTabSz="9144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7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4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7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3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1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7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4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12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chart" Target="../charts/chart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8137F69-6F8B-44A5-A673-3384FA1AA2D4}"/>
              </a:ext>
            </a:extLst>
          </p:cNvPr>
          <p:cNvSpPr txBox="1"/>
          <p:nvPr/>
        </p:nvSpPr>
        <p:spPr>
          <a:xfrm>
            <a:off x="1023225" y="1334327"/>
            <a:ext cx="64693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PERCEPÇÃO DOS BRASILEIROS</a:t>
            </a:r>
            <a:r>
              <a:rPr lang="pt-BR" sz="3600" b="1" noProof="0" dirty="0">
                <a:solidFill>
                  <a:schemeClr val="bg1"/>
                </a:solidFill>
              </a:rPr>
              <a:t> SOBRE SEGUROS PESSOAIS E PLANO DE </a:t>
            </a:r>
            <a:r>
              <a:rPr lang="pt-BR" sz="4000" b="1" noProof="0" dirty="0">
                <a:solidFill>
                  <a:schemeClr val="bg1"/>
                </a:solidFill>
              </a:rPr>
              <a:t>PREVIDÊNCIA</a:t>
            </a:r>
          </a:p>
          <a:p>
            <a:r>
              <a:rPr lang="pt-BR" sz="2400" dirty="0">
                <a:solidFill>
                  <a:srgbClr val="FFC000"/>
                </a:solidFill>
              </a:rPr>
              <a:t>POPULAÇÃO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293" y="4270075"/>
            <a:ext cx="2466817" cy="65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4C53586-17A0-42A6-9D5A-78194A2E3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336" y="4390845"/>
            <a:ext cx="2072876" cy="541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1453" y="6384403"/>
            <a:ext cx="87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8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6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4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3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9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7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6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900" dirty="0">
                <a:solidFill>
                  <a:srgbClr val="21212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Base: Total da amostra 2023 entrevistas – Espontânea e múltipla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P.8 O que você pensa em fazer para se prevenir ou diminuir os efeitos de/do__ no futuro?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06163553"/>
              </p:ext>
            </p:extLst>
          </p:nvPr>
        </p:nvGraphicFramePr>
        <p:xfrm>
          <a:off x="-40373" y="1240962"/>
          <a:ext cx="6696075" cy="514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5536" y="104265"/>
            <a:ext cx="5523426" cy="6019249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flipV="1">
            <a:off x="506441" y="6280779"/>
            <a:ext cx="11088000" cy="17251"/>
          </a:xfrm>
          <a:prstGeom prst="line">
            <a:avLst/>
          </a:prstGeom>
          <a:ln w="12700">
            <a:solidFill>
              <a:srgbClr val="0E3B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843208" y="172877"/>
            <a:ext cx="416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AÇÕES PREVENTIVAS PARA SITUAÇÕES DE QUE TÊM MEDO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415613" y="1906438"/>
            <a:ext cx="301925" cy="301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250165" y="1903560"/>
            <a:ext cx="301925" cy="301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64542" y="2832338"/>
            <a:ext cx="301925" cy="301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406987" y="2812209"/>
            <a:ext cx="301925" cy="301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1453" y="6384403"/>
            <a:ext cx="87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8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6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4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3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9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7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6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900" dirty="0">
                <a:solidFill>
                  <a:srgbClr val="21212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Base: Total da amostra 2023 entrevistas – Espontânea e múltipla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P.8 O que você pensa em fazer para se prevenir ou diminuir os efeitos de/do__ no futuro? </a:t>
            </a: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506441" y="6280779"/>
            <a:ext cx="11088000" cy="17251"/>
          </a:xfrm>
          <a:prstGeom prst="line">
            <a:avLst/>
          </a:prstGeom>
          <a:ln w="12700">
            <a:solidFill>
              <a:srgbClr val="0E3B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884153" y="159229"/>
            <a:ext cx="923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AÇÕES PREVENTIVAS PARA SITUAÇÕES DE QUE TÊM MEDO - SEGURO</a:t>
            </a:r>
          </a:p>
        </p:txBody>
      </p:sp>
      <p:graphicFrame>
        <p:nvGraphicFramePr>
          <p:cNvPr id="12" name="Gráfico 11"/>
          <p:cNvGraphicFramePr/>
          <p:nvPr/>
        </p:nvGraphicFramePr>
        <p:xfrm>
          <a:off x="1149769" y="1889272"/>
          <a:ext cx="5029199" cy="408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4858" y="804863"/>
            <a:ext cx="5523426" cy="517061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7042031" y="2513161"/>
            <a:ext cx="301925" cy="301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9799608" y="2527538"/>
            <a:ext cx="301925" cy="301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839200" y="2524662"/>
            <a:ext cx="301925" cy="301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137F69-6F8B-44A5-A673-3384FA1AA2D4}"/>
              </a:ext>
            </a:extLst>
          </p:cNvPr>
          <p:cNvSpPr txBox="1"/>
          <p:nvPr/>
        </p:nvSpPr>
        <p:spPr>
          <a:xfrm>
            <a:off x="1023225" y="1334327"/>
            <a:ext cx="64693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PERCEPÇÃO DOS BRASILEIROS</a:t>
            </a:r>
            <a:r>
              <a:rPr lang="pt-BR" sz="3600" b="1" noProof="0" dirty="0">
                <a:solidFill>
                  <a:schemeClr val="bg1"/>
                </a:solidFill>
              </a:rPr>
              <a:t> SOBRE SEGUROS PESSOAIS E PLANO DE </a:t>
            </a:r>
            <a:r>
              <a:rPr lang="pt-BR" sz="4000" b="1" noProof="0" dirty="0">
                <a:solidFill>
                  <a:schemeClr val="bg1"/>
                </a:solidFill>
              </a:rPr>
              <a:t>PREVIDÊNCIA</a:t>
            </a:r>
          </a:p>
          <a:p>
            <a:r>
              <a:rPr lang="pt-BR" sz="2400" dirty="0">
                <a:solidFill>
                  <a:srgbClr val="FFC000"/>
                </a:solidFill>
              </a:rPr>
              <a:t>POPULAÇÃO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293" y="4270075"/>
            <a:ext cx="2466817" cy="65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C53586-17A0-42A6-9D5A-78194A2E3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336" y="4390845"/>
            <a:ext cx="2072876" cy="5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0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9576" y="1865387"/>
            <a:ext cx="786729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b="1" dirty="0">
                <a:latin typeface="+mj-lt"/>
              </a:rPr>
              <a:t>Entender o que o consumidor espera e precisa em relação aos seguros de pessoas e planos de previdência complementar. </a:t>
            </a:r>
          </a:p>
          <a:p>
            <a:pPr>
              <a:spcBef>
                <a:spcPts val="1200"/>
              </a:spcBef>
            </a:pPr>
            <a:endParaRPr lang="pt-BR" sz="12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Grau de familiaridade do entrevistado com as situações de risco para as quais os seguros de pessoa oferecem proteção;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Comportamentos e projeções para o futuro pós saída do mercado de trabalho (Cultura previdenciária);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Conhecimento e interesse por seguros e previdência privada.</a:t>
            </a:r>
          </a:p>
        </p:txBody>
      </p:sp>
      <p:pic>
        <p:nvPicPr>
          <p:cNvPr id="36866" name="Picture 2" descr="Staff management, perspective definition, target orientation. teamwork organization. business coach, company executive and personnel cartoon characters. vector isolated concept metaphor illustration.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325" y="1397479"/>
            <a:ext cx="3985044" cy="398504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866900" y="133350"/>
            <a:ext cx="140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OBJETIVO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5"/>
          <p:cNvSpPr txBox="1">
            <a:spLocks/>
          </p:cNvSpPr>
          <p:nvPr/>
        </p:nvSpPr>
        <p:spPr>
          <a:xfrm>
            <a:off x="739628" y="1574415"/>
            <a:ext cx="5894486" cy="40267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>
                <a:latin typeface="+mj-lt"/>
              </a:rPr>
              <a:t>Pesquisa quantitativa</a:t>
            </a:r>
            <a:r>
              <a:rPr lang="pt-BR" sz="2800" dirty="0">
                <a:latin typeface="+mj-lt"/>
              </a:rPr>
              <a:t>, com abordagem </a:t>
            </a:r>
            <a:r>
              <a:rPr lang="pt-BR" sz="2800" b="1" dirty="0">
                <a:latin typeface="+mj-lt"/>
              </a:rPr>
              <a:t>pessoal, </a:t>
            </a:r>
            <a:r>
              <a:rPr lang="pt-BR" sz="2800" dirty="0">
                <a:latin typeface="+mj-lt"/>
              </a:rPr>
              <a:t>em pontos de fluxo populacional. </a:t>
            </a:r>
          </a:p>
          <a:p>
            <a:pPr marL="0" indent="0">
              <a:buNone/>
            </a:pPr>
            <a:endParaRPr lang="pt-BR" sz="2800" dirty="0">
              <a:latin typeface="+mj-lt"/>
            </a:endParaRPr>
          </a:p>
          <a:p>
            <a:r>
              <a:rPr lang="pt-BR" sz="2800" dirty="0">
                <a:latin typeface="+mj-lt"/>
              </a:rPr>
              <a:t>Foram entrevistados </a:t>
            </a:r>
            <a:r>
              <a:rPr lang="pt-BR" sz="2800" b="1" dirty="0">
                <a:latin typeface="+mj-lt"/>
              </a:rPr>
              <a:t>homens e mulheres</a:t>
            </a:r>
            <a:r>
              <a:rPr lang="pt-BR" sz="2800" dirty="0">
                <a:latin typeface="+mj-lt"/>
              </a:rPr>
              <a:t>, com </a:t>
            </a:r>
            <a:r>
              <a:rPr lang="pt-BR" sz="2800" b="1" dirty="0">
                <a:latin typeface="+mj-lt"/>
              </a:rPr>
              <a:t>18 anos ou mais</a:t>
            </a:r>
            <a:r>
              <a:rPr lang="pt-BR" sz="2800" dirty="0">
                <a:latin typeface="+mj-lt"/>
              </a:rPr>
              <a:t>, integrantes de </a:t>
            </a:r>
            <a:r>
              <a:rPr lang="pt-BR" sz="2800" b="1" dirty="0">
                <a:latin typeface="+mj-lt"/>
              </a:rPr>
              <a:t>todas as classes econômicas.</a:t>
            </a:r>
            <a:endParaRPr lang="pt-BR" sz="2800" dirty="0">
              <a:latin typeface="+mj-lt"/>
            </a:endParaRPr>
          </a:p>
        </p:txBody>
      </p:sp>
      <p:sp>
        <p:nvSpPr>
          <p:cNvPr id="3" name="Espaço Reservado para Texto 3"/>
          <p:cNvSpPr txBox="1">
            <a:spLocks/>
          </p:cNvSpPr>
          <p:nvPr/>
        </p:nvSpPr>
        <p:spPr>
          <a:xfrm>
            <a:off x="8717958" y="5110037"/>
            <a:ext cx="3430795" cy="732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79500"/>
              </a:buClr>
            </a:pPr>
            <a:r>
              <a:rPr lang="pt-BR" sz="1600" b="1" dirty="0">
                <a:latin typeface="+mj-lt"/>
              </a:rPr>
              <a:t>Abordagem controlada por meio de cotas de sexo e idade </a:t>
            </a:r>
            <a:r>
              <a:rPr lang="pt-BR" sz="1200" b="1" dirty="0">
                <a:latin typeface="+mj-lt"/>
              </a:rPr>
              <a:t>(Fonte: IBGE: PNAD 2019/ Estimativa 2021).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400" dirty="0">
              <a:latin typeface="+mj-lt"/>
            </a:endParaRPr>
          </a:p>
        </p:txBody>
      </p:sp>
      <p:grpSp>
        <p:nvGrpSpPr>
          <p:cNvPr id="4" name="Grupo 31"/>
          <p:cNvGrpSpPr/>
          <p:nvPr/>
        </p:nvGrpSpPr>
        <p:grpSpPr>
          <a:xfrm>
            <a:off x="7350979" y="3790466"/>
            <a:ext cx="1254510" cy="827263"/>
            <a:chOff x="7447365" y="5267823"/>
            <a:chExt cx="1254510" cy="827263"/>
          </a:xfrm>
        </p:grpSpPr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0C63F93B-3903-4F6B-B888-09A958E2767A}"/>
                </a:ext>
              </a:extLst>
            </p:cNvPr>
            <p:cNvGraphicFramePr/>
            <p:nvPr/>
          </p:nvGraphicFramePr>
          <p:xfrm>
            <a:off x="7447365" y="5381823"/>
            <a:ext cx="1254510" cy="713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upo 58"/>
            <p:cNvGrpSpPr/>
            <p:nvPr/>
          </p:nvGrpSpPr>
          <p:grpSpPr>
            <a:xfrm>
              <a:off x="7739565" y="5267823"/>
              <a:ext cx="675930" cy="782051"/>
              <a:chOff x="7343423" y="4770403"/>
              <a:chExt cx="1617697" cy="1741715"/>
            </a:xfrm>
          </p:grpSpPr>
          <p:sp>
            <p:nvSpPr>
              <p:cNvPr id="8" name="Forma Livre: Forma 31">
                <a:extLst>
                  <a:ext uri="{FF2B5EF4-FFF2-40B4-BE49-F238E27FC236}">
                    <a16:creationId xmlns:a16="http://schemas.microsoft.com/office/drawing/2014/main" id="{AD30D1C8-2B66-4C92-99E0-3AD1A4B723E5}"/>
                  </a:ext>
                </a:extLst>
              </p:cNvPr>
              <p:cNvSpPr/>
              <p:nvPr/>
            </p:nvSpPr>
            <p:spPr>
              <a:xfrm>
                <a:off x="7343423" y="5111535"/>
                <a:ext cx="1617697" cy="1400583"/>
              </a:xfrm>
              <a:custGeom>
                <a:avLst/>
                <a:gdLst>
                  <a:gd name="connsiteX0" fmla="*/ 793750 w 1587500"/>
                  <a:gd name="connsiteY0" fmla="*/ 0 h 1587500"/>
                  <a:gd name="connsiteX1" fmla="*/ 1587500 w 1587500"/>
                  <a:gd name="connsiteY1" fmla="*/ 793750 h 1587500"/>
                  <a:gd name="connsiteX2" fmla="*/ 793750 w 1587500"/>
                  <a:gd name="connsiteY2" fmla="*/ 1587500 h 1587500"/>
                  <a:gd name="connsiteX3" fmla="*/ 0 w 1587500"/>
                  <a:gd name="connsiteY3" fmla="*/ 793750 h 1587500"/>
                  <a:gd name="connsiteX4" fmla="*/ 793750 w 1587500"/>
                  <a:gd name="connsiteY4" fmla="*/ 0 h 1587500"/>
                  <a:gd name="connsiteX5" fmla="*/ 793750 w 1587500"/>
                  <a:gd name="connsiteY5" fmla="*/ 181610 h 1587500"/>
                  <a:gd name="connsiteX6" fmla="*/ 181610 w 1587500"/>
                  <a:gd name="connsiteY6" fmla="*/ 793750 h 1587500"/>
                  <a:gd name="connsiteX7" fmla="*/ 793750 w 1587500"/>
                  <a:gd name="connsiteY7" fmla="*/ 1405890 h 1587500"/>
                  <a:gd name="connsiteX8" fmla="*/ 1405890 w 1587500"/>
                  <a:gd name="connsiteY8" fmla="*/ 793750 h 1587500"/>
                  <a:gd name="connsiteX9" fmla="*/ 793750 w 1587500"/>
                  <a:gd name="connsiteY9" fmla="*/ 181610 h 158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7500" h="1587500">
                    <a:moveTo>
                      <a:pt x="793750" y="0"/>
                    </a:moveTo>
                    <a:cubicBezTo>
                      <a:pt x="1232126" y="0"/>
                      <a:pt x="1587500" y="355374"/>
                      <a:pt x="1587500" y="793750"/>
                    </a:cubicBezTo>
                    <a:cubicBezTo>
                      <a:pt x="1587500" y="1232126"/>
                      <a:pt x="1232126" y="1587500"/>
                      <a:pt x="793750" y="1587500"/>
                    </a:cubicBezTo>
                    <a:cubicBezTo>
                      <a:pt x="355374" y="1587500"/>
                      <a:pt x="0" y="1232126"/>
                      <a:pt x="0" y="793750"/>
                    </a:cubicBezTo>
                    <a:cubicBezTo>
                      <a:pt x="0" y="355374"/>
                      <a:pt x="355374" y="0"/>
                      <a:pt x="793750" y="0"/>
                    </a:cubicBezTo>
                    <a:close/>
                    <a:moveTo>
                      <a:pt x="793750" y="181610"/>
                    </a:moveTo>
                    <a:cubicBezTo>
                      <a:pt x="455674" y="181610"/>
                      <a:pt x="181610" y="455674"/>
                      <a:pt x="181610" y="793750"/>
                    </a:cubicBezTo>
                    <a:cubicBezTo>
                      <a:pt x="181610" y="1131826"/>
                      <a:pt x="455674" y="1405890"/>
                      <a:pt x="793750" y="1405890"/>
                    </a:cubicBezTo>
                    <a:cubicBezTo>
                      <a:pt x="1131826" y="1405890"/>
                      <a:pt x="1405890" y="1131826"/>
                      <a:pt x="1405890" y="793750"/>
                    </a:cubicBezTo>
                    <a:cubicBezTo>
                      <a:pt x="1405890" y="455674"/>
                      <a:pt x="1131826" y="181610"/>
                      <a:pt x="793750" y="18161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dirty="0"/>
              </a:p>
            </p:txBody>
          </p:sp>
          <p:sp>
            <p:nvSpPr>
              <p:cNvPr id="9" name="Forma Livre: Forma 32">
                <a:extLst>
                  <a:ext uri="{FF2B5EF4-FFF2-40B4-BE49-F238E27FC236}">
                    <a16:creationId xmlns:a16="http://schemas.microsoft.com/office/drawing/2014/main" id="{8E4565EC-1A96-4193-90CC-200C9D1D3534}"/>
                  </a:ext>
                </a:extLst>
              </p:cNvPr>
              <p:cNvSpPr/>
              <p:nvPr/>
            </p:nvSpPr>
            <p:spPr>
              <a:xfrm>
                <a:off x="8081093" y="4947233"/>
                <a:ext cx="171476" cy="162468"/>
              </a:xfrm>
              <a:custGeom>
                <a:avLst/>
                <a:gdLst>
                  <a:gd name="connsiteX0" fmla="*/ 114300 w 168275"/>
                  <a:gd name="connsiteY0" fmla="*/ 184150 h 184150"/>
                  <a:gd name="connsiteX1" fmla="*/ 114300 w 168275"/>
                  <a:gd name="connsiteY1" fmla="*/ 88900 h 184150"/>
                  <a:gd name="connsiteX2" fmla="*/ 168275 w 168275"/>
                  <a:gd name="connsiteY2" fmla="*/ 88900 h 184150"/>
                  <a:gd name="connsiteX3" fmla="*/ 168275 w 168275"/>
                  <a:gd name="connsiteY3" fmla="*/ 0 h 184150"/>
                  <a:gd name="connsiteX4" fmla="*/ 0 w 168275"/>
                  <a:gd name="connsiteY4" fmla="*/ 0 h 184150"/>
                  <a:gd name="connsiteX5" fmla="*/ 0 w 168275"/>
                  <a:gd name="connsiteY5" fmla="*/ 85725 h 184150"/>
                  <a:gd name="connsiteX6" fmla="*/ 44450 w 168275"/>
                  <a:gd name="connsiteY6" fmla="*/ 85725 h 184150"/>
                  <a:gd name="connsiteX7" fmla="*/ 44450 w 168275"/>
                  <a:gd name="connsiteY7" fmla="*/ 184150 h 184150"/>
                  <a:gd name="connsiteX8" fmla="*/ 114300 w 168275"/>
                  <a:gd name="connsiteY8" fmla="*/ 184150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275" h="184150">
                    <a:moveTo>
                      <a:pt x="114300" y="184150"/>
                    </a:moveTo>
                    <a:lnTo>
                      <a:pt x="114300" y="88900"/>
                    </a:lnTo>
                    <a:lnTo>
                      <a:pt x="168275" y="88900"/>
                    </a:lnTo>
                    <a:lnTo>
                      <a:pt x="168275" y="0"/>
                    </a:lnTo>
                    <a:lnTo>
                      <a:pt x="0" y="0"/>
                    </a:lnTo>
                    <a:lnTo>
                      <a:pt x="0" y="85725"/>
                    </a:lnTo>
                    <a:lnTo>
                      <a:pt x="44450" y="85725"/>
                    </a:lnTo>
                    <a:lnTo>
                      <a:pt x="44450" y="184150"/>
                    </a:lnTo>
                    <a:lnTo>
                      <a:pt x="114300" y="18415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dirty="0"/>
              </a:p>
            </p:txBody>
          </p:sp>
          <p:sp>
            <p:nvSpPr>
              <p:cNvPr id="10" name="Forma Livre: Forma 33">
                <a:extLst>
                  <a:ext uri="{FF2B5EF4-FFF2-40B4-BE49-F238E27FC236}">
                    <a16:creationId xmlns:a16="http://schemas.microsoft.com/office/drawing/2014/main" id="{06B6E8BE-B6EC-4259-94E4-786B938A1F87}"/>
                  </a:ext>
                </a:extLst>
              </p:cNvPr>
              <p:cNvSpPr/>
              <p:nvPr/>
            </p:nvSpPr>
            <p:spPr>
              <a:xfrm rot="2424277">
                <a:off x="8700828" y="5192411"/>
                <a:ext cx="171476" cy="162468"/>
              </a:xfrm>
              <a:custGeom>
                <a:avLst/>
                <a:gdLst>
                  <a:gd name="connsiteX0" fmla="*/ 114300 w 168275"/>
                  <a:gd name="connsiteY0" fmla="*/ 184150 h 184150"/>
                  <a:gd name="connsiteX1" fmla="*/ 114300 w 168275"/>
                  <a:gd name="connsiteY1" fmla="*/ 88900 h 184150"/>
                  <a:gd name="connsiteX2" fmla="*/ 168275 w 168275"/>
                  <a:gd name="connsiteY2" fmla="*/ 88900 h 184150"/>
                  <a:gd name="connsiteX3" fmla="*/ 168275 w 168275"/>
                  <a:gd name="connsiteY3" fmla="*/ 0 h 184150"/>
                  <a:gd name="connsiteX4" fmla="*/ 0 w 168275"/>
                  <a:gd name="connsiteY4" fmla="*/ 0 h 184150"/>
                  <a:gd name="connsiteX5" fmla="*/ 0 w 168275"/>
                  <a:gd name="connsiteY5" fmla="*/ 85725 h 184150"/>
                  <a:gd name="connsiteX6" fmla="*/ 44450 w 168275"/>
                  <a:gd name="connsiteY6" fmla="*/ 85725 h 184150"/>
                  <a:gd name="connsiteX7" fmla="*/ 44450 w 168275"/>
                  <a:gd name="connsiteY7" fmla="*/ 184150 h 184150"/>
                  <a:gd name="connsiteX8" fmla="*/ 114300 w 168275"/>
                  <a:gd name="connsiteY8" fmla="*/ 184150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275" h="184150">
                    <a:moveTo>
                      <a:pt x="114300" y="184150"/>
                    </a:moveTo>
                    <a:lnTo>
                      <a:pt x="114300" y="88900"/>
                    </a:lnTo>
                    <a:lnTo>
                      <a:pt x="168275" y="88900"/>
                    </a:lnTo>
                    <a:lnTo>
                      <a:pt x="168275" y="0"/>
                    </a:lnTo>
                    <a:lnTo>
                      <a:pt x="0" y="0"/>
                    </a:lnTo>
                    <a:lnTo>
                      <a:pt x="0" y="85725"/>
                    </a:lnTo>
                    <a:lnTo>
                      <a:pt x="44450" y="85725"/>
                    </a:lnTo>
                    <a:lnTo>
                      <a:pt x="44450" y="184150"/>
                    </a:lnTo>
                    <a:lnTo>
                      <a:pt x="114300" y="18415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dirty="0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D32619A6-F565-463C-8574-E499BDFB60B9}"/>
                  </a:ext>
                </a:extLst>
              </p:cNvPr>
              <p:cNvSpPr/>
              <p:nvPr/>
            </p:nvSpPr>
            <p:spPr>
              <a:xfrm>
                <a:off x="7960034" y="4770403"/>
                <a:ext cx="413591" cy="353660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dirty="0"/>
              </a:p>
            </p:txBody>
          </p:sp>
          <p:cxnSp>
            <p:nvCxnSpPr>
              <p:cNvPr id="12" name="Conector reto 11">
                <a:extLst>
                  <a:ext uri="{FF2B5EF4-FFF2-40B4-BE49-F238E27FC236}">
                    <a16:creationId xmlns:a16="http://schemas.microsoft.com/office/drawing/2014/main" id="{87C9C356-54F3-4207-8DC9-11B31EBD2E13}"/>
                  </a:ext>
                </a:extLst>
              </p:cNvPr>
              <p:cNvCxnSpPr/>
              <p:nvPr/>
            </p:nvCxnSpPr>
            <p:spPr>
              <a:xfrm>
                <a:off x="8166830" y="5230577"/>
                <a:ext cx="0" cy="86136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EA2B0E30-F62D-4CFF-9C11-0F1876A7D5A9}"/>
                  </a:ext>
                </a:extLst>
              </p:cNvPr>
              <p:cNvCxnSpPr/>
              <p:nvPr/>
            </p:nvCxnSpPr>
            <p:spPr>
              <a:xfrm>
                <a:off x="8166830" y="6293620"/>
                <a:ext cx="0" cy="86136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Agrupar 37">
                <a:extLst>
                  <a:ext uri="{FF2B5EF4-FFF2-40B4-BE49-F238E27FC236}">
                    <a16:creationId xmlns:a16="http://schemas.microsoft.com/office/drawing/2014/main" id="{495A7CD7-97EB-4AB6-A3BC-3B7DFCD37254}"/>
                  </a:ext>
                </a:extLst>
              </p:cNvPr>
              <p:cNvGrpSpPr/>
              <p:nvPr/>
            </p:nvGrpSpPr>
            <p:grpSpPr>
              <a:xfrm rot="5400000">
                <a:off x="8160040" y="5141506"/>
                <a:ext cx="0" cy="1327319"/>
                <a:chOff x="6040437" y="3048483"/>
                <a:chExt cx="0" cy="1302544"/>
              </a:xfrm>
              <a:solidFill>
                <a:srgbClr val="51197C"/>
              </a:solidFill>
            </p:grpSpPr>
            <p:cxnSp>
              <p:nvCxnSpPr>
                <p:cNvPr id="15" name="Conector reto 14">
                  <a:extLst>
                    <a:ext uri="{FF2B5EF4-FFF2-40B4-BE49-F238E27FC236}">
                      <a16:creationId xmlns:a16="http://schemas.microsoft.com/office/drawing/2014/main" id="{DA8A62CB-E282-4EF6-9D3D-E0892DA3E809}"/>
                    </a:ext>
                  </a:extLst>
                </p:cNvPr>
                <p:cNvCxnSpPr/>
                <p:nvPr/>
              </p:nvCxnSpPr>
              <p:spPr>
                <a:xfrm>
                  <a:off x="6040437" y="3048483"/>
                  <a:ext cx="0" cy="97631"/>
                </a:xfrm>
                <a:prstGeom prst="line">
                  <a:avLst/>
                </a:prstGeom>
                <a:grpFill/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to 15">
                  <a:extLst>
                    <a:ext uri="{FF2B5EF4-FFF2-40B4-BE49-F238E27FC236}">
                      <a16:creationId xmlns:a16="http://schemas.microsoft.com/office/drawing/2014/main" id="{F00DEF50-6394-4AFA-B887-32219C157DE2}"/>
                    </a:ext>
                  </a:extLst>
                </p:cNvPr>
                <p:cNvCxnSpPr/>
                <p:nvPr/>
              </p:nvCxnSpPr>
              <p:spPr>
                <a:xfrm>
                  <a:off x="6040437" y="4253396"/>
                  <a:ext cx="0" cy="97631"/>
                </a:xfrm>
                <a:prstGeom prst="line">
                  <a:avLst/>
                </a:prstGeom>
                <a:grpFill/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287415A0-4256-4900-A6E8-16C11DE0995A}"/>
                </a:ext>
              </a:extLst>
            </p:cNvPr>
            <p:cNvSpPr/>
            <p:nvPr/>
          </p:nvSpPr>
          <p:spPr>
            <a:xfrm>
              <a:off x="7967637" y="5637097"/>
              <a:ext cx="223536" cy="2155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800" dirty="0"/>
            </a:p>
          </p:txBody>
        </p:sp>
      </p:grpSp>
      <p:sp>
        <p:nvSpPr>
          <p:cNvPr id="17" name="Espaço Reservado para Texto 3"/>
          <p:cNvSpPr txBox="1">
            <a:spLocks/>
          </p:cNvSpPr>
          <p:nvPr/>
        </p:nvSpPr>
        <p:spPr>
          <a:xfrm>
            <a:off x="8717958" y="3800911"/>
            <a:ext cx="3073549" cy="7178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79500"/>
              </a:buClr>
              <a:buNone/>
            </a:pPr>
            <a:r>
              <a:rPr lang="pt-BR" sz="1600" b="1" dirty="0">
                <a:latin typeface="+mj-lt"/>
              </a:rPr>
              <a:t>Duração da entrevista: </a:t>
            </a:r>
            <a:r>
              <a:rPr lang="pt-BR" sz="1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1600" b="1" dirty="0">
                <a:latin typeface="+mj-lt"/>
              </a:rPr>
              <a:t>24 minutos (média).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600" b="1" dirty="0">
              <a:latin typeface="+mj-lt"/>
            </a:endParaRPr>
          </a:p>
        </p:txBody>
      </p:sp>
      <p:sp>
        <p:nvSpPr>
          <p:cNvPr id="18" name="Espaço Reservado para Texto 3"/>
          <p:cNvSpPr txBox="1">
            <a:spLocks/>
          </p:cNvSpPr>
          <p:nvPr/>
        </p:nvSpPr>
        <p:spPr>
          <a:xfrm>
            <a:off x="8717958" y="2845448"/>
            <a:ext cx="2550179" cy="3641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79500"/>
              </a:buClr>
              <a:buNone/>
            </a:pPr>
            <a:r>
              <a:rPr lang="pt-BR" sz="1600" b="1" dirty="0">
                <a:latin typeface="+mj-lt"/>
              </a:rPr>
              <a:t>Questionário estruturado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600" b="1" dirty="0">
              <a:latin typeface="+mj-lt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41" y="2659084"/>
            <a:ext cx="835387" cy="779126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1866900" y="133350"/>
            <a:ext cx="211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METODOLOGIA</a:t>
            </a:r>
          </a:p>
        </p:txBody>
      </p:sp>
      <p:pic>
        <p:nvPicPr>
          <p:cNvPr id="1026" name="Picture 2" descr="Portrait of young employee team Free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619" y="0"/>
            <a:ext cx="3855709" cy="2568419"/>
          </a:xfrm>
          <a:prstGeom prst="rect">
            <a:avLst/>
          </a:prstGeom>
          <a:noFill/>
        </p:spPr>
      </p:pic>
      <p:pic>
        <p:nvPicPr>
          <p:cNvPr id="1028" name="Picture 4" descr="Taking notes concept illustration Free Vect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4679" y="4917357"/>
            <a:ext cx="991738" cy="991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5"/>
          <p:cNvGrpSpPr/>
          <p:nvPr/>
        </p:nvGrpSpPr>
        <p:grpSpPr>
          <a:xfrm>
            <a:off x="6289881" y="942832"/>
            <a:ext cx="5256584" cy="5377171"/>
            <a:chOff x="6289881" y="942832"/>
            <a:chExt cx="5256584" cy="5377171"/>
          </a:xfrm>
        </p:grpSpPr>
        <p:sp>
          <p:nvSpPr>
            <p:cNvPr id="3" name="Freeform 351">
              <a:extLst>
                <a:ext uri="{FF2B5EF4-FFF2-40B4-BE49-F238E27FC236}">
                  <a16:creationId xmlns:a16="http://schemas.microsoft.com/office/drawing/2014/main" id="{9504FA6A-AB60-4107-9B0D-A3B5F26F1C78}"/>
                </a:ext>
              </a:extLst>
            </p:cNvPr>
            <p:cNvSpPr>
              <a:spLocks/>
            </p:cNvSpPr>
            <p:nvPr/>
          </p:nvSpPr>
          <p:spPr bwMode="auto">
            <a:xfrm rot="114775">
              <a:off x="8958328" y="6202402"/>
              <a:ext cx="29203" cy="40552"/>
            </a:xfrm>
            <a:custGeom>
              <a:avLst/>
              <a:gdLst>
                <a:gd name="T0" fmla="*/ 1 w 24"/>
                <a:gd name="T1" fmla="*/ 2 h 26"/>
                <a:gd name="T2" fmla="*/ 1 w 24"/>
                <a:gd name="T3" fmla="*/ 2 h 26"/>
                <a:gd name="T4" fmla="*/ 1 w 24"/>
                <a:gd name="T5" fmla="*/ 2 h 26"/>
                <a:gd name="T6" fmla="*/ 1 w 24"/>
                <a:gd name="T7" fmla="*/ 2 h 26"/>
                <a:gd name="T8" fmla="*/ 1 w 24"/>
                <a:gd name="T9" fmla="*/ 2 h 26"/>
                <a:gd name="T10" fmla="*/ 1 w 24"/>
                <a:gd name="T11" fmla="*/ 2 h 26"/>
                <a:gd name="T12" fmla="*/ 1 w 24"/>
                <a:gd name="T13" fmla="*/ 2 h 26"/>
                <a:gd name="T14" fmla="*/ 1 w 24"/>
                <a:gd name="T15" fmla="*/ 2 h 26"/>
                <a:gd name="T16" fmla="*/ 1 w 24"/>
                <a:gd name="T17" fmla="*/ 0 h 26"/>
                <a:gd name="T18" fmla="*/ 1 w 24"/>
                <a:gd name="T19" fmla="*/ 0 h 26"/>
                <a:gd name="T20" fmla="*/ 1 w 24"/>
                <a:gd name="T21" fmla="*/ 0 h 26"/>
                <a:gd name="T22" fmla="*/ 1 w 24"/>
                <a:gd name="T23" fmla="*/ 0 h 26"/>
                <a:gd name="T24" fmla="*/ 1 w 24"/>
                <a:gd name="T25" fmla="*/ 0 h 26"/>
                <a:gd name="T26" fmla="*/ 1 w 24"/>
                <a:gd name="T27" fmla="*/ 0 h 26"/>
                <a:gd name="T28" fmla="*/ 1 w 24"/>
                <a:gd name="T29" fmla="*/ 0 h 26"/>
                <a:gd name="T30" fmla="*/ 1 w 24"/>
                <a:gd name="T31" fmla="*/ 0 h 26"/>
                <a:gd name="T32" fmla="*/ 0 w 24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6"/>
                <a:gd name="T53" fmla="*/ 24 w 2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6">
                  <a:moveTo>
                    <a:pt x="23" y="25"/>
                  </a:moveTo>
                  <a:lnTo>
                    <a:pt x="21" y="21"/>
                  </a:lnTo>
                  <a:lnTo>
                    <a:pt x="19" y="18"/>
                  </a:lnTo>
                  <a:lnTo>
                    <a:pt x="18" y="16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ADC6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4" name="Freeform 352">
              <a:extLst>
                <a:ext uri="{FF2B5EF4-FFF2-40B4-BE49-F238E27FC236}">
                  <a16:creationId xmlns:a16="http://schemas.microsoft.com/office/drawing/2014/main" id="{918A5393-60B8-434E-860F-8BE0D419055C}"/>
                </a:ext>
              </a:extLst>
            </p:cNvPr>
            <p:cNvSpPr>
              <a:spLocks/>
            </p:cNvSpPr>
            <p:nvPr/>
          </p:nvSpPr>
          <p:spPr bwMode="auto">
            <a:xfrm rot="114775">
              <a:off x="8972929" y="6163879"/>
              <a:ext cx="51105" cy="44608"/>
            </a:xfrm>
            <a:custGeom>
              <a:avLst/>
              <a:gdLst>
                <a:gd name="T0" fmla="*/ 1 w 41"/>
                <a:gd name="T1" fmla="*/ 1 h 30"/>
                <a:gd name="T2" fmla="*/ 1 w 41"/>
                <a:gd name="T3" fmla="*/ 1 h 30"/>
                <a:gd name="T4" fmla="*/ 1 w 41"/>
                <a:gd name="T5" fmla="*/ 1 h 30"/>
                <a:gd name="T6" fmla="*/ 1 w 41"/>
                <a:gd name="T7" fmla="*/ 1 h 30"/>
                <a:gd name="T8" fmla="*/ 1 w 41"/>
                <a:gd name="T9" fmla="*/ 1 h 30"/>
                <a:gd name="T10" fmla="*/ 1 w 41"/>
                <a:gd name="T11" fmla="*/ 1 h 30"/>
                <a:gd name="T12" fmla="*/ 1 w 41"/>
                <a:gd name="T13" fmla="*/ 1 h 30"/>
                <a:gd name="T14" fmla="*/ 1 w 41"/>
                <a:gd name="T15" fmla="*/ 1 h 30"/>
                <a:gd name="T16" fmla="*/ 1 w 41"/>
                <a:gd name="T17" fmla="*/ 0 h 30"/>
                <a:gd name="T18" fmla="*/ 1 w 41"/>
                <a:gd name="T19" fmla="*/ 0 h 30"/>
                <a:gd name="T20" fmla="*/ 1 w 41"/>
                <a:gd name="T21" fmla="*/ 1 h 30"/>
                <a:gd name="T22" fmla="*/ 1 w 41"/>
                <a:gd name="T23" fmla="*/ 1 h 30"/>
                <a:gd name="T24" fmla="*/ 1 w 41"/>
                <a:gd name="T25" fmla="*/ 1 h 30"/>
                <a:gd name="T26" fmla="*/ 1 w 41"/>
                <a:gd name="T27" fmla="*/ 1 h 30"/>
                <a:gd name="T28" fmla="*/ 1 w 41"/>
                <a:gd name="T29" fmla="*/ 1 h 30"/>
                <a:gd name="T30" fmla="*/ 1 w 41"/>
                <a:gd name="T31" fmla="*/ 1 h 30"/>
                <a:gd name="T32" fmla="*/ 0 w 41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40" y="29"/>
                  </a:moveTo>
                  <a:lnTo>
                    <a:pt x="40" y="25"/>
                  </a:lnTo>
                  <a:lnTo>
                    <a:pt x="40" y="21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0" y="10"/>
                  </a:lnTo>
                  <a:lnTo>
                    <a:pt x="40" y="7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19" y="3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6" y="17"/>
                  </a:lnTo>
                  <a:lnTo>
                    <a:pt x="0" y="22"/>
                  </a:lnTo>
                </a:path>
              </a:pathLst>
            </a:custGeom>
            <a:solidFill>
              <a:srgbClr val="00ADC6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5" name="Freeform 354">
              <a:extLst>
                <a:ext uri="{FF2B5EF4-FFF2-40B4-BE49-F238E27FC236}">
                  <a16:creationId xmlns:a16="http://schemas.microsoft.com/office/drawing/2014/main" id="{AFB38F2E-CA24-4CD8-9493-BB9E454736C8}"/>
                </a:ext>
              </a:extLst>
            </p:cNvPr>
            <p:cNvSpPr>
              <a:spLocks/>
            </p:cNvSpPr>
            <p:nvPr/>
          </p:nvSpPr>
          <p:spPr bwMode="auto">
            <a:xfrm rot="114775">
              <a:off x="8465523" y="5427862"/>
              <a:ext cx="919903" cy="892141"/>
            </a:xfrm>
            <a:custGeom>
              <a:avLst/>
              <a:gdLst>
                <a:gd name="T0" fmla="*/ 1696204 w 723"/>
                <a:gd name="T1" fmla="*/ 23365471 h 625"/>
                <a:gd name="T2" fmla="*/ 1689963 w 723"/>
                <a:gd name="T3" fmla="*/ 22831564 h 625"/>
                <a:gd name="T4" fmla="*/ 1707963 w 723"/>
                <a:gd name="T5" fmla="*/ 22161363 h 625"/>
                <a:gd name="T6" fmla="*/ 1779661 w 723"/>
                <a:gd name="T7" fmla="*/ 21048425 h 625"/>
                <a:gd name="T8" fmla="*/ 1788134 w 723"/>
                <a:gd name="T9" fmla="*/ 20474852 h 625"/>
                <a:gd name="T10" fmla="*/ 1726770 w 723"/>
                <a:gd name="T11" fmla="*/ 19555463 h 625"/>
                <a:gd name="T12" fmla="*/ 1533160 w 723"/>
                <a:gd name="T13" fmla="*/ 18143841 h 625"/>
                <a:gd name="T14" fmla="*/ 1222963 w 723"/>
                <a:gd name="T15" fmla="*/ 16276564 h 625"/>
                <a:gd name="T16" fmla="*/ 858283 w 723"/>
                <a:gd name="T17" fmla="*/ 14108127 h 625"/>
                <a:gd name="T18" fmla="*/ 769215 w 723"/>
                <a:gd name="T19" fmla="*/ 14254631 h 625"/>
                <a:gd name="T20" fmla="*/ 687202 w 723"/>
                <a:gd name="T21" fmla="*/ 14494556 h 625"/>
                <a:gd name="T22" fmla="*/ 605651 w 723"/>
                <a:gd name="T23" fmla="*/ 14254631 h 625"/>
                <a:gd name="T24" fmla="*/ 561697 w 723"/>
                <a:gd name="T25" fmla="*/ 13207918 h 625"/>
                <a:gd name="T26" fmla="*/ 480847 w 723"/>
                <a:gd name="T27" fmla="*/ 12425522 h 625"/>
                <a:gd name="T28" fmla="*/ 308258 w 723"/>
                <a:gd name="T29" fmla="*/ 11661129 h 625"/>
                <a:gd name="T30" fmla="*/ 151844 w 723"/>
                <a:gd name="T31" fmla="*/ 11385913 h 625"/>
                <a:gd name="T32" fmla="*/ 145195 w 723"/>
                <a:gd name="T33" fmla="*/ 11535983 h 625"/>
                <a:gd name="T34" fmla="*/ 132917 w 723"/>
                <a:gd name="T35" fmla="*/ 11770412 h 625"/>
                <a:gd name="T36" fmla="*/ 95227 w 723"/>
                <a:gd name="T37" fmla="*/ 11811217 h 625"/>
                <a:gd name="T38" fmla="*/ 43737 w 723"/>
                <a:gd name="T39" fmla="*/ 11811217 h 625"/>
                <a:gd name="T40" fmla="*/ 0 w 723"/>
                <a:gd name="T41" fmla="*/ 11811217 h 625"/>
                <a:gd name="T42" fmla="*/ 48879 w 723"/>
                <a:gd name="T43" fmla="*/ 10595162 h 625"/>
                <a:gd name="T44" fmla="*/ 199293 w 723"/>
                <a:gd name="T45" fmla="*/ 8918731 h 625"/>
                <a:gd name="T46" fmla="*/ 450549 w 723"/>
                <a:gd name="T47" fmla="*/ 6717672 h 625"/>
                <a:gd name="T48" fmla="*/ 687202 w 723"/>
                <a:gd name="T49" fmla="*/ 5018676 h 625"/>
                <a:gd name="T50" fmla="*/ 793091 w 723"/>
                <a:gd name="T51" fmla="*/ 4311793 h 625"/>
                <a:gd name="T52" fmla="*/ 899012 w 723"/>
                <a:gd name="T53" fmla="*/ 3310214 h 625"/>
                <a:gd name="T54" fmla="*/ 1225181 w 723"/>
                <a:gd name="T55" fmla="*/ 1401605 h 625"/>
                <a:gd name="T56" fmla="*/ 1550501 w 723"/>
                <a:gd name="T57" fmla="*/ 0 h 625"/>
                <a:gd name="T58" fmla="*/ 2103935 w 723"/>
                <a:gd name="T59" fmla="*/ 187947 h 625"/>
                <a:gd name="T60" fmla="*/ 2382603 w 723"/>
                <a:gd name="T61" fmla="*/ 736899 h 625"/>
                <a:gd name="T62" fmla="*/ 2627715 w 723"/>
                <a:gd name="T63" fmla="*/ 1693848 h 625"/>
                <a:gd name="T64" fmla="*/ 2888262 w 723"/>
                <a:gd name="T65" fmla="*/ 3221750 h 625"/>
                <a:gd name="T66" fmla="*/ 3102432 w 723"/>
                <a:gd name="T67" fmla="*/ 4685626 h 625"/>
                <a:gd name="T68" fmla="*/ 3200715 w 723"/>
                <a:gd name="T69" fmla="*/ 4830420 h 625"/>
                <a:gd name="T70" fmla="*/ 3292420 w 723"/>
                <a:gd name="T71" fmla="*/ 4953387 h 625"/>
                <a:gd name="T72" fmla="*/ 3292420 w 723"/>
                <a:gd name="T73" fmla="*/ 5589009 h 625"/>
                <a:gd name="T74" fmla="*/ 3257671 w 723"/>
                <a:gd name="T75" fmla="*/ 6420652 h 625"/>
                <a:gd name="T76" fmla="*/ 3257671 w 723"/>
                <a:gd name="T77" fmla="*/ 7583279 h 625"/>
                <a:gd name="T78" fmla="*/ 3298960 w 723"/>
                <a:gd name="T79" fmla="*/ 7691436 h 625"/>
                <a:gd name="T80" fmla="*/ 3331635 w 723"/>
                <a:gd name="T81" fmla="*/ 7717261 h 625"/>
                <a:gd name="T82" fmla="*/ 3356441 w 723"/>
                <a:gd name="T83" fmla="*/ 8232419 h 625"/>
                <a:gd name="T84" fmla="*/ 3292420 w 723"/>
                <a:gd name="T85" fmla="*/ 9851328 h 625"/>
                <a:gd name="T86" fmla="*/ 3200715 w 723"/>
                <a:gd name="T87" fmla="*/ 11227701 h 625"/>
                <a:gd name="T88" fmla="*/ 3003351 w 723"/>
                <a:gd name="T89" fmla="*/ 13290255 h 625"/>
                <a:gd name="T90" fmla="*/ 2614440 w 723"/>
                <a:gd name="T91" fmla="*/ 16140923 h 625"/>
                <a:gd name="T92" fmla="*/ 2262442 w 723"/>
                <a:gd name="T93" fmla="*/ 19038379 h 625"/>
                <a:gd name="T94" fmla="*/ 2131959 w 723"/>
                <a:gd name="T95" fmla="*/ 20811919 h 625"/>
                <a:gd name="T96" fmla="*/ 2103935 w 723"/>
                <a:gd name="T97" fmla="*/ 20811919 h 625"/>
                <a:gd name="T98" fmla="*/ 2091729 w 723"/>
                <a:gd name="T99" fmla="*/ 20811919 h 625"/>
                <a:gd name="T100" fmla="*/ 2028004 w 723"/>
                <a:gd name="T101" fmla="*/ 21611686 h 625"/>
                <a:gd name="T102" fmla="*/ 1910097 w 723"/>
                <a:gd name="T103" fmla="*/ 22923082 h 625"/>
                <a:gd name="T104" fmla="*/ 1811471 w 723"/>
                <a:gd name="T105" fmla="*/ 23526928 h 6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3"/>
                <a:gd name="T160" fmla="*/ 0 h 625"/>
                <a:gd name="T161" fmla="*/ 723 w 723"/>
                <a:gd name="T162" fmla="*/ 625 h 6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3" h="625">
                  <a:moveTo>
                    <a:pt x="374" y="624"/>
                  </a:moveTo>
                  <a:lnTo>
                    <a:pt x="369" y="621"/>
                  </a:lnTo>
                  <a:lnTo>
                    <a:pt x="364" y="617"/>
                  </a:lnTo>
                  <a:lnTo>
                    <a:pt x="363" y="613"/>
                  </a:lnTo>
                  <a:lnTo>
                    <a:pt x="362" y="609"/>
                  </a:lnTo>
                  <a:lnTo>
                    <a:pt x="362" y="603"/>
                  </a:lnTo>
                  <a:lnTo>
                    <a:pt x="362" y="598"/>
                  </a:lnTo>
                  <a:lnTo>
                    <a:pt x="363" y="591"/>
                  </a:lnTo>
                  <a:lnTo>
                    <a:pt x="366" y="585"/>
                  </a:lnTo>
                  <a:lnTo>
                    <a:pt x="371" y="573"/>
                  </a:lnTo>
                  <a:lnTo>
                    <a:pt x="377" y="563"/>
                  </a:lnTo>
                  <a:lnTo>
                    <a:pt x="382" y="555"/>
                  </a:lnTo>
                  <a:lnTo>
                    <a:pt x="385" y="549"/>
                  </a:lnTo>
                  <a:lnTo>
                    <a:pt x="385" y="545"/>
                  </a:lnTo>
                  <a:lnTo>
                    <a:pt x="384" y="540"/>
                  </a:lnTo>
                  <a:lnTo>
                    <a:pt x="381" y="534"/>
                  </a:lnTo>
                  <a:lnTo>
                    <a:pt x="378" y="529"/>
                  </a:lnTo>
                  <a:lnTo>
                    <a:pt x="370" y="516"/>
                  </a:lnTo>
                  <a:lnTo>
                    <a:pt x="359" y="505"/>
                  </a:lnTo>
                  <a:lnTo>
                    <a:pt x="345" y="493"/>
                  </a:lnTo>
                  <a:lnTo>
                    <a:pt x="330" y="479"/>
                  </a:lnTo>
                  <a:lnTo>
                    <a:pt x="315" y="466"/>
                  </a:lnTo>
                  <a:lnTo>
                    <a:pt x="297" y="454"/>
                  </a:lnTo>
                  <a:lnTo>
                    <a:pt x="262" y="429"/>
                  </a:lnTo>
                  <a:lnTo>
                    <a:pt x="229" y="407"/>
                  </a:lnTo>
                  <a:lnTo>
                    <a:pt x="201" y="387"/>
                  </a:lnTo>
                  <a:lnTo>
                    <a:pt x="183" y="372"/>
                  </a:lnTo>
                  <a:lnTo>
                    <a:pt x="177" y="373"/>
                  </a:lnTo>
                  <a:lnTo>
                    <a:pt x="170" y="373"/>
                  </a:lnTo>
                  <a:lnTo>
                    <a:pt x="165" y="376"/>
                  </a:lnTo>
                  <a:lnTo>
                    <a:pt x="159" y="379"/>
                  </a:lnTo>
                  <a:lnTo>
                    <a:pt x="154" y="380"/>
                  </a:lnTo>
                  <a:lnTo>
                    <a:pt x="147" y="383"/>
                  </a:lnTo>
                  <a:lnTo>
                    <a:pt x="140" y="386"/>
                  </a:lnTo>
                  <a:lnTo>
                    <a:pt x="132" y="387"/>
                  </a:lnTo>
                  <a:lnTo>
                    <a:pt x="130" y="376"/>
                  </a:lnTo>
                  <a:lnTo>
                    <a:pt x="128" y="367"/>
                  </a:lnTo>
                  <a:lnTo>
                    <a:pt x="123" y="357"/>
                  </a:lnTo>
                  <a:lnTo>
                    <a:pt x="119" y="348"/>
                  </a:lnTo>
                  <a:lnTo>
                    <a:pt x="114" y="340"/>
                  </a:lnTo>
                  <a:lnTo>
                    <a:pt x="108" y="333"/>
                  </a:lnTo>
                  <a:lnTo>
                    <a:pt x="103" y="328"/>
                  </a:lnTo>
                  <a:lnTo>
                    <a:pt x="96" y="322"/>
                  </a:lnTo>
                  <a:lnTo>
                    <a:pt x="80" y="314"/>
                  </a:lnTo>
                  <a:lnTo>
                    <a:pt x="65" y="307"/>
                  </a:lnTo>
                  <a:lnTo>
                    <a:pt x="50" y="301"/>
                  </a:lnTo>
                  <a:lnTo>
                    <a:pt x="35" y="297"/>
                  </a:lnTo>
                  <a:lnTo>
                    <a:pt x="33" y="300"/>
                  </a:lnTo>
                  <a:lnTo>
                    <a:pt x="32" y="301"/>
                  </a:lnTo>
                  <a:lnTo>
                    <a:pt x="32" y="303"/>
                  </a:lnTo>
                  <a:lnTo>
                    <a:pt x="31" y="304"/>
                  </a:lnTo>
                  <a:lnTo>
                    <a:pt x="31" y="307"/>
                  </a:lnTo>
                  <a:lnTo>
                    <a:pt x="29" y="308"/>
                  </a:lnTo>
                  <a:lnTo>
                    <a:pt x="29" y="311"/>
                  </a:lnTo>
                  <a:lnTo>
                    <a:pt x="28" y="312"/>
                  </a:lnTo>
                  <a:lnTo>
                    <a:pt x="25" y="312"/>
                  </a:lnTo>
                  <a:lnTo>
                    <a:pt x="21" y="312"/>
                  </a:lnTo>
                  <a:lnTo>
                    <a:pt x="17" y="312"/>
                  </a:lnTo>
                  <a:lnTo>
                    <a:pt x="14" y="312"/>
                  </a:lnTo>
                  <a:lnTo>
                    <a:pt x="10" y="312"/>
                  </a:lnTo>
                  <a:lnTo>
                    <a:pt x="7" y="312"/>
                  </a:lnTo>
                  <a:lnTo>
                    <a:pt x="3" y="312"/>
                  </a:lnTo>
                  <a:lnTo>
                    <a:pt x="0" y="312"/>
                  </a:lnTo>
                  <a:lnTo>
                    <a:pt x="2" y="303"/>
                  </a:lnTo>
                  <a:lnTo>
                    <a:pt x="6" y="292"/>
                  </a:lnTo>
                  <a:lnTo>
                    <a:pt x="11" y="279"/>
                  </a:lnTo>
                  <a:lnTo>
                    <a:pt x="20" y="265"/>
                  </a:lnTo>
                  <a:lnTo>
                    <a:pt x="31" y="252"/>
                  </a:lnTo>
                  <a:lnTo>
                    <a:pt x="42" y="236"/>
                  </a:lnTo>
                  <a:lnTo>
                    <a:pt x="54" y="221"/>
                  </a:lnTo>
                  <a:lnTo>
                    <a:pt x="68" y="206"/>
                  </a:lnTo>
                  <a:lnTo>
                    <a:pt x="96" y="177"/>
                  </a:lnTo>
                  <a:lnTo>
                    <a:pt x="122" y="152"/>
                  </a:lnTo>
                  <a:lnTo>
                    <a:pt x="136" y="141"/>
                  </a:lnTo>
                  <a:lnTo>
                    <a:pt x="147" y="132"/>
                  </a:lnTo>
                  <a:lnTo>
                    <a:pt x="157" y="127"/>
                  </a:lnTo>
                  <a:lnTo>
                    <a:pt x="166" y="124"/>
                  </a:lnTo>
                  <a:lnTo>
                    <a:pt x="170" y="114"/>
                  </a:lnTo>
                  <a:lnTo>
                    <a:pt x="176" y="105"/>
                  </a:lnTo>
                  <a:lnTo>
                    <a:pt x="183" y="96"/>
                  </a:lnTo>
                  <a:lnTo>
                    <a:pt x="193" y="87"/>
                  </a:lnTo>
                  <a:lnTo>
                    <a:pt x="213" y="70"/>
                  </a:lnTo>
                  <a:lnTo>
                    <a:pt x="238" y="54"/>
                  </a:lnTo>
                  <a:lnTo>
                    <a:pt x="263" y="37"/>
                  </a:lnTo>
                  <a:lnTo>
                    <a:pt x="290" y="23"/>
                  </a:lnTo>
                  <a:lnTo>
                    <a:pt x="312" y="11"/>
                  </a:lnTo>
                  <a:lnTo>
                    <a:pt x="333" y="0"/>
                  </a:lnTo>
                  <a:lnTo>
                    <a:pt x="384" y="1"/>
                  </a:lnTo>
                  <a:lnTo>
                    <a:pt x="431" y="4"/>
                  </a:lnTo>
                  <a:lnTo>
                    <a:pt x="452" y="5"/>
                  </a:lnTo>
                  <a:lnTo>
                    <a:pt x="471" y="9"/>
                  </a:lnTo>
                  <a:lnTo>
                    <a:pt x="490" y="13"/>
                  </a:lnTo>
                  <a:lnTo>
                    <a:pt x="510" y="19"/>
                  </a:lnTo>
                  <a:lnTo>
                    <a:pt x="528" y="26"/>
                  </a:lnTo>
                  <a:lnTo>
                    <a:pt x="546" y="34"/>
                  </a:lnTo>
                  <a:lnTo>
                    <a:pt x="564" y="44"/>
                  </a:lnTo>
                  <a:lnTo>
                    <a:pt x="582" y="56"/>
                  </a:lnTo>
                  <a:lnTo>
                    <a:pt x="600" y="70"/>
                  </a:lnTo>
                  <a:lnTo>
                    <a:pt x="619" y="85"/>
                  </a:lnTo>
                  <a:lnTo>
                    <a:pt x="639" y="103"/>
                  </a:lnTo>
                  <a:lnTo>
                    <a:pt x="659" y="124"/>
                  </a:lnTo>
                  <a:lnTo>
                    <a:pt x="666" y="124"/>
                  </a:lnTo>
                  <a:lnTo>
                    <a:pt x="673" y="126"/>
                  </a:lnTo>
                  <a:lnTo>
                    <a:pt x="680" y="126"/>
                  </a:lnTo>
                  <a:lnTo>
                    <a:pt x="686" y="127"/>
                  </a:lnTo>
                  <a:lnTo>
                    <a:pt x="691" y="128"/>
                  </a:lnTo>
                  <a:lnTo>
                    <a:pt x="698" y="130"/>
                  </a:lnTo>
                  <a:lnTo>
                    <a:pt x="705" y="131"/>
                  </a:lnTo>
                  <a:lnTo>
                    <a:pt x="712" y="132"/>
                  </a:lnTo>
                  <a:lnTo>
                    <a:pt x="708" y="141"/>
                  </a:lnTo>
                  <a:lnTo>
                    <a:pt x="705" y="148"/>
                  </a:lnTo>
                  <a:lnTo>
                    <a:pt x="702" y="155"/>
                  </a:lnTo>
                  <a:lnTo>
                    <a:pt x="700" y="162"/>
                  </a:lnTo>
                  <a:lnTo>
                    <a:pt x="698" y="170"/>
                  </a:lnTo>
                  <a:lnTo>
                    <a:pt x="698" y="178"/>
                  </a:lnTo>
                  <a:lnTo>
                    <a:pt x="698" y="188"/>
                  </a:lnTo>
                  <a:lnTo>
                    <a:pt x="698" y="200"/>
                  </a:lnTo>
                  <a:lnTo>
                    <a:pt x="701" y="200"/>
                  </a:lnTo>
                  <a:lnTo>
                    <a:pt x="704" y="202"/>
                  </a:lnTo>
                  <a:lnTo>
                    <a:pt x="707" y="202"/>
                  </a:lnTo>
                  <a:lnTo>
                    <a:pt x="709" y="202"/>
                  </a:lnTo>
                  <a:lnTo>
                    <a:pt x="712" y="203"/>
                  </a:lnTo>
                  <a:lnTo>
                    <a:pt x="715" y="203"/>
                  </a:lnTo>
                  <a:lnTo>
                    <a:pt x="718" y="203"/>
                  </a:lnTo>
                  <a:lnTo>
                    <a:pt x="722" y="204"/>
                  </a:lnTo>
                  <a:lnTo>
                    <a:pt x="719" y="218"/>
                  </a:lnTo>
                  <a:lnTo>
                    <a:pt x="715" y="234"/>
                  </a:lnTo>
                  <a:lnTo>
                    <a:pt x="711" y="246"/>
                  </a:lnTo>
                  <a:lnTo>
                    <a:pt x="705" y="260"/>
                  </a:lnTo>
                  <a:lnTo>
                    <a:pt x="700" y="272"/>
                  </a:lnTo>
                  <a:lnTo>
                    <a:pt x="693" y="285"/>
                  </a:lnTo>
                  <a:lnTo>
                    <a:pt x="686" y="296"/>
                  </a:lnTo>
                  <a:lnTo>
                    <a:pt x="677" y="308"/>
                  </a:lnTo>
                  <a:lnTo>
                    <a:pt x="661" y="329"/>
                  </a:lnTo>
                  <a:lnTo>
                    <a:pt x="643" y="350"/>
                  </a:lnTo>
                  <a:lnTo>
                    <a:pt x="623" y="369"/>
                  </a:lnTo>
                  <a:lnTo>
                    <a:pt x="603" y="389"/>
                  </a:lnTo>
                  <a:lnTo>
                    <a:pt x="561" y="426"/>
                  </a:lnTo>
                  <a:lnTo>
                    <a:pt x="521" y="463"/>
                  </a:lnTo>
                  <a:lnTo>
                    <a:pt x="503" y="483"/>
                  </a:lnTo>
                  <a:lnTo>
                    <a:pt x="485" y="502"/>
                  </a:lnTo>
                  <a:lnTo>
                    <a:pt x="471" y="524"/>
                  </a:lnTo>
                  <a:lnTo>
                    <a:pt x="459" y="548"/>
                  </a:lnTo>
                  <a:lnTo>
                    <a:pt x="456" y="548"/>
                  </a:lnTo>
                  <a:lnTo>
                    <a:pt x="454" y="548"/>
                  </a:lnTo>
                  <a:lnTo>
                    <a:pt x="453" y="548"/>
                  </a:lnTo>
                  <a:lnTo>
                    <a:pt x="452" y="548"/>
                  </a:lnTo>
                  <a:lnTo>
                    <a:pt x="450" y="548"/>
                  </a:lnTo>
                  <a:lnTo>
                    <a:pt x="449" y="548"/>
                  </a:lnTo>
                  <a:lnTo>
                    <a:pt x="448" y="548"/>
                  </a:lnTo>
                  <a:lnTo>
                    <a:pt x="446" y="548"/>
                  </a:lnTo>
                  <a:lnTo>
                    <a:pt x="441" y="559"/>
                  </a:lnTo>
                  <a:lnTo>
                    <a:pt x="435" y="570"/>
                  </a:lnTo>
                  <a:lnTo>
                    <a:pt x="428" y="583"/>
                  </a:lnTo>
                  <a:lnTo>
                    <a:pt x="420" y="595"/>
                  </a:lnTo>
                  <a:lnTo>
                    <a:pt x="410" y="605"/>
                  </a:lnTo>
                  <a:lnTo>
                    <a:pt x="399" y="614"/>
                  </a:lnTo>
                  <a:lnTo>
                    <a:pt x="394" y="617"/>
                  </a:lnTo>
                  <a:lnTo>
                    <a:pt x="388" y="621"/>
                  </a:lnTo>
                  <a:lnTo>
                    <a:pt x="381" y="623"/>
                  </a:lnTo>
                  <a:lnTo>
                    <a:pt x="374" y="624"/>
                  </a:lnTo>
                </a:path>
              </a:pathLst>
            </a:custGeom>
            <a:solidFill>
              <a:srgbClr val="62D9D5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6" name="Freeform 356">
              <a:extLst>
                <a:ext uri="{FF2B5EF4-FFF2-40B4-BE49-F238E27FC236}">
                  <a16:creationId xmlns:a16="http://schemas.microsoft.com/office/drawing/2014/main" id="{0EA14633-A388-4747-80F8-18A2E37F9DE9}"/>
                </a:ext>
              </a:extLst>
            </p:cNvPr>
            <p:cNvSpPr>
              <a:spLocks/>
            </p:cNvSpPr>
            <p:nvPr/>
          </p:nvSpPr>
          <p:spPr bwMode="auto">
            <a:xfrm rot="114775">
              <a:off x="8957774" y="6202788"/>
              <a:ext cx="30740" cy="37276"/>
            </a:xfrm>
            <a:custGeom>
              <a:avLst/>
              <a:gdLst>
                <a:gd name="T0" fmla="*/ 176993 w 24"/>
                <a:gd name="T1" fmla="*/ 1298813 h 26"/>
                <a:gd name="T2" fmla="*/ 165117 w 24"/>
                <a:gd name="T3" fmla="*/ 1122826 h 26"/>
                <a:gd name="T4" fmla="*/ 146771 w 24"/>
                <a:gd name="T5" fmla="*/ 973116 h 26"/>
                <a:gd name="T6" fmla="*/ 139846 w 24"/>
                <a:gd name="T7" fmla="*/ 843367 h 26"/>
                <a:gd name="T8" fmla="*/ 130463 w 24"/>
                <a:gd name="T9" fmla="*/ 597096 h 26"/>
                <a:gd name="T10" fmla="*/ 115967 w 24"/>
                <a:gd name="T11" fmla="*/ 475800 h 26"/>
                <a:gd name="T12" fmla="*/ 110496 w 24"/>
                <a:gd name="T13" fmla="*/ 309728 h 26"/>
                <a:gd name="T14" fmla="*/ 98219 w 24"/>
                <a:gd name="T15" fmla="*/ 3 h 26"/>
                <a:gd name="T16" fmla="*/ 87306 w 24"/>
                <a:gd name="T17" fmla="*/ 0 h 26"/>
                <a:gd name="T18" fmla="*/ 77605 w 24"/>
                <a:gd name="T19" fmla="*/ 0 h 26"/>
                <a:gd name="T20" fmla="*/ 61317 w 24"/>
                <a:gd name="T21" fmla="*/ 0 h 26"/>
                <a:gd name="T22" fmla="*/ 54504 w 24"/>
                <a:gd name="T23" fmla="*/ 0 h 26"/>
                <a:gd name="T24" fmla="*/ 43065 w 24"/>
                <a:gd name="T25" fmla="*/ 0 h 26"/>
                <a:gd name="T26" fmla="*/ 38280 w 24"/>
                <a:gd name="T27" fmla="*/ 0 h 26"/>
                <a:gd name="T28" fmla="*/ 3 w 24"/>
                <a:gd name="T29" fmla="*/ 0 h 26"/>
                <a:gd name="T30" fmla="*/ 1 w 24"/>
                <a:gd name="T31" fmla="*/ 0 h 26"/>
                <a:gd name="T32" fmla="*/ 0 w 24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6"/>
                <a:gd name="T53" fmla="*/ 24 w 2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6">
                  <a:moveTo>
                    <a:pt x="23" y="25"/>
                  </a:moveTo>
                  <a:lnTo>
                    <a:pt x="21" y="21"/>
                  </a:lnTo>
                  <a:lnTo>
                    <a:pt x="19" y="18"/>
                  </a:lnTo>
                  <a:lnTo>
                    <a:pt x="18" y="16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ADC6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7" name="Freeform 357">
              <a:extLst>
                <a:ext uri="{FF2B5EF4-FFF2-40B4-BE49-F238E27FC236}">
                  <a16:creationId xmlns:a16="http://schemas.microsoft.com/office/drawing/2014/main" id="{B0005763-5647-45BA-9532-42AA0C6EC184}"/>
                </a:ext>
              </a:extLst>
            </p:cNvPr>
            <p:cNvSpPr>
              <a:spLocks/>
            </p:cNvSpPr>
            <p:nvPr/>
          </p:nvSpPr>
          <p:spPr bwMode="auto">
            <a:xfrm rot="114775">
              <a:off x="8973654" y="6162789"/>
              <a:ext cx="51232" cy="42247"/>
            </a:xfrm>
            <a:custGeom>
              <a:avLst/>
              <a:gdLst>
                <a:gd name="T0" fmla="*/ 47200 w 41"/>
                <a:gd name="T1" fmla="*/ 386555 h 30"/>
                <a:gd name="T2" fmla="*/ 47200 w 41"/>
                <a:gd name="T3" fmla="*/ 331355 h 30"/>
                <a:gd name="T4" fmla="*/ 47200 w 41"/>
                <a:gd name="T5" fmla="*/ 290753 h 30"/>
                <a:gd name="T6" fmla="*/ 47200 w 41"/>
                <a:gd name="T7" fmla="*/ 227625 h 30"/>
                <a:gd name="T8" fmla="*/ 47200 w 41"/>
                <a:gd name="T9" fmla="*/ 182417 h 30"/>
                <a:gd name="T10" fmla="*/ 47200 w 41"/>
                <a:gd name="T11" fmla="*/ 125312 h 30"/>
                <a:gd name="T12" fmla="*/ 47200 w 41"/>
                <a:gd name="T13" fmla="*/ 86083 h 30"/>
                <a:gd name="T14" fmla="*/ 47200 w 41"/>
                <a:gd name="T15" fmla="*/ 3 h 30"/>
                <a:gd name="T16" fmla="*/ 47200 w 41"/>
                <a:gd name="T17" fmla="*/ 0 h 30"/>
                <a:gd name="T18" fmla="*/ 36428 w 41"/>
                <a:gd name="T19" fmla="*/ 0 h 30"/>
                <a:gd name="T20" fmla="*/ 29634 w 41"/>
                <a:gd name="T21" fmla="*/ 2 h 30"/>
                <a:gd name="T22" fmla="*/ 22413 w 41"/>
                <a:gd name="T23" fmla="*/ 3 h 30"/>
                <a:gd name="T24" fmla="*/ 17299 w 41"/>
                <a:gd name="T25" fmla="*/ 75956 h 30"/>
                <a:gd name="T26" fmla="*/ 13084 w 41"/>
                <a:gd name="T27" fmla="*/ 110569 h 30"/>
                <a:gd name="T28" fmla="*/ 9016 w 41"/>
                <a:gd name="T29" fmla="*/ 177217 h 30"/>
                <a:gd name="T30" fmla="*/ 7485 w 41"/>
                <a:gd name="T31" fmla="*/ 227625 h 30"/>
                <a:gd name="T32" fmla="*/ 0 w 41"/>
                <a:gd name="T33" fmla="*/ 29237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40" y="29"/>
                  </a:moveTo>
                  <a:lnTo>
                    <a:pt x="40" y="25"/>
                  </a:lnTo>
                  <a:lnTo>
                    <a:pt x="40" y="21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0" y="10"/>
                  </a:lnTo>
                  <a:lnTo>
                    <a:pt x="40" y="7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19" y="3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6" y="17"/>
                  </a:lnTo>
                  <a:lnTo>
                    <a:pt x="0" y="22"/>
                  </a:lnTo>
                </a:path>
              </a:pathLst>
            </a:custGeom>
            <a:solidFill>
              <a:srgbClr val="00ADC6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8" name="Freeform 358">
              <a:extLst>
                <a:ext uri="{FF2B5EF4-FFF2-40B4-BE49-F238E27FC236}">
                  <a16:creationId xmlns:a16="http://schemas.microsoft.com/office/drawing/2014/main" id="{47D6B767-2349-4E25-8552-ACB852B7A7E4}"/>
                </a:ext>
              </a:extLst>
            </p:cNvPr>
            <p:cNvSpPr>
              <a:spLocks/>
            </p:cNvSpPr>
            <p:nvPr/>
          </p:nvSpPr>
          <p:spPr bwMode="auto">
            <a:xfrm rot="113469">
              <a:off x="8899922" y="5304180"/>
              <a:ext cx="635171" cy="456208"/>
            </a:xfrm>
            <a:custGeom>
              <a:avLst/>
              <a:gdLst>
                <a:gd name="T0" fmla="*/ 1 w 500"/>
                <a:gd name="T1" fmla="*/ 1 h 316"/>
                <a:gd name="T2" fmla="*/ 1 w 500"/>
                <a:gd name="T3" fmla="*/ 1 h 316"/>
                <a:gd name="T4" fmla="*/ 1 w 500"/>
                <a:gd name="T5" fmla="*/ 1 h 316"/>
                <a:gd name="T6" fmla="*/ 1 w 500"/>
                <a:gd name="T7" fmla="*/ 1 h 316"/>
                <a:gd name="T8" fmla="*/ 1 w 500"/>
                <a:gd name="T9" fmla="*/ 1 h 316"/>
                <a:gd name="T10" fmla="*/ 1 w 500"/>
                <a:gd name="T11" fmla="*/ 1 h 316"/>
                <a:gd name="T12" fmla="*/ 1 w 500"/>
                <a:gd name="T13" fmla="*/ 1 h 316"/>
                <a:gd name="T14" fmla="*/ 1 w 500"/>
                <a:gd name="T15" fmla="*/ 1 h 316"/>
                <a:gd name="T16" fmla="*/ 1 w 500"/>
                <a:gd name="T17" fmla="*/ 1 h 316"/>
                <a:gd name="T18" fmla="*/ 1 w 500"/>
                <a:gd name="T19" fmla="*/ 1 h 316"/>
                <a:gd name="T20" fmla="*/ 1 w 500"/>
                <a:gd name="T21" fmla="*/ 1 h 316"/>
                <a:gd name="T22" fmla="*/ 1 w 500"/>
                <a:gd name="T23" fmla="*/ 1 h 316"/>
                <a:gd name="T24" fmla="*/ 1 w 500"/>
                <a:gd name="T25" fmla="*/ 1 h 316"/>
                <a:gd name="T26" fmla="*/ 1 w 500"/>
                <a:gd name="T27" fmla="*/ 1 h 316"/>
                <a:gd name="T28" fmla="*/ 1 w 500"/>
                <a:gd name="T29" fmla="*/ 1 h 316"/>
                <a:gd name="T30" fmla="*/ 1 w 500"/>
                <a:gd name="T31" fmla="*/ 1 h 316"/>
                <a:gd name="T32" fmla="*/ 1 w 500"/>
                <a:gd name="T33" fmla="*/ 1 h 316"/>
                <a:gd name="T34" fmla="*/ 1 w 500"/>
                <a:gd name="T35" fmla="*/ 1 h 316"/>
                <a:gd name="T36" fmla="*/ 1 w 500"/>
                <a:gd name="T37" fmla="*/ 1 h 316"/>
                <a:gd name="T38" fmla="*/ 1 w 500"/>
                <a:gd name="T39" fmla="*/ 1 h 316"/>
                <a:gd name="T40" fmla="*/ 1 w 500"/>
                <a:gd name="T41" fmla="*/ 1 h 316"/>
                <a:gd name="T42" fmla="*/ 1 w 500"/>
                <a:gd name="T43" fmla="*/ 1 h 316"/>
                <a:gd name="T44" fmla="*/ 1 w 500"/>
                <a:gd name="T45" fmla="*/ 1 h 316"/>
                <a:gd name="T46" fmla="*/ 1 w 500"/>
                <a:gd name="T47" fmla="*/ 1 h 316"/>
                <a:gd name="T48" fmla="*/ 1 w 500"/>
                <a:gd name="T49" fmla="*/ 1 h 316"/>
                <a:gd name="T50" fmla="*/ 1 w 500"/>
                <a:gd name="T51" fmla="*/ 1 h 316"/>
                <a:gd name="T52" fmla="*/ 1 w 500"/>
                <a:gd name="T53" fmla="*/ 1 h 316"/>
                <a:gd name="T54" fmla="*/ 1 w 500"/>
                <a:gd name="T55" fmla="*/ 1 h 316"/>
                <a:gd name="T56" fmla="*/ 1 w 500"/>
                <a:gd name="T57" fmla="*/ 0 h 316"/>
                <a:gd name="T58" fmla="*/ 1 w 500"/>
                <a:gd name="T59" fmla="*/ 1 h 316"/>
                <a:gd name="T60" fmla="*/ 1 w 500"/>
                <a:gd name="T61" fmla="*/ 1 h 316"/>
                <a:gd name="T62" fmla="*/ 1 w 500"/>
                <a:gd name="T63" fmla="*/ 1 h 316"/>
                <a:gd name="T64" fmla="*/ 1 w 500"/>
                <a:gd name="T65" fmla="*/ 1 h 316"/>
                <a:gd name="T66" fmla="*/ 1 w 500"/>
                <a:gd name="T67" fmla="*/ 1 h 316"/>
                <a:gd name="T68" fmla="*/ 1 w 500"/>
                <a:gd name="T69" fmla="*/ 1 h 316"/>
                <a:gd name="T70" fmla="*/ 1 w 500"/>
                <a:gd name="T71" fmla="*/ 1 h 316"/>
                <a:gd name="T72" fmla="*/ 1 w 500"/>
                <a:gd name="T73" fmla="*/ 1 h 316"/>
                <a:gd name="T74" fmla="*/ 1 w 500"/>
                <a:gd name="T75" fmla="*/ 1 h 316"/>
                <a:gd name="T76" fmla="*/ 1 w 500"/>
                <a:gd name="T77" fmla="*/ 1 h 316"/>
                <a:gd name="T78" fmla="*/ 1 w 500"/>
                <a:gd name="T79" fmla="*/ 1 h 316"/>
                <a:gd name="T80" fmla="*/ 1 w 500"/>
                <a:gd name="T81" fmla="*/ 1 h 3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0"/>
                <a:gd name="T124" fmla="*/ 0 h 316"/>
                <a:gd name="T125" fmla="*/ 500 w 500"/>
                <a:gd name="T126" fmla="*/ 316 h 3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0" h="316">
                  <a:moveTo>
                    <a:pt x="353" y="315"/>
                  </a:moveTo>
                  <a:lnTo>
                    <a:pt x="356" y="303"/>
                  </a:lnTo>
                  <a:lnTo>
                    <a:pt x="357" y="295"/>
                  </a:lnTo>
                  <a:lnTo>
                    <a:pt x="360" y="286"/>
                  </a:lnTo>
                  <a:lnTo>
                    <a:pt x="361" y="279"/>
                  </a:lnTo>
                  <a:lnTo>
                    <a:pt x="364" y="273"/>
                  </a:lnTo>
                  <a:lnTo>
                    <a:pt x="368" y="266"/>
                  </a:lnTo>
                  <a:lnTo>
                    <a:pt x="373" y="256"/>
                  </a:lnTo>
                  <a:lnTo>
                    <a:pt x="378" y="243"/>
                  </a:lnTo>
                  <a:lnTo>
                    <a:pt x="361" y="241"/>
                  </a:lnTo>
                  <a:lnTo>
                    <a:pt x="346" y="238"/>
                  </a:lnTo>
                  <a:lnTo>
                    <a:pt x="331" y="232"/>
                  </a:lnTo>
                  <a:lnTo>
                    <a:pt x="316" y="227"/>
                  </a:lnTo>
                  <a:lnTo>
                    <a:pt x="302" y="220"/>
                  </a:lnTo>
                  <a:lnTo>
                    <a:pt x="288" y="212"/>
                  </a:lnTo>
                  <a:lnTo>
                    <a:pt x="274" y="202"/>
                  </a:lnTo>
                  <a:lnTo>
                    <a:pt x="262" y="194"/>
                  </a:lnTo>
                  <a:lnTo>
                    <a:pt x="234" y="173"/>
                  </a:lnTo>
                  <a:lnTo>
                    <a:pt x="208" y="155"/>
                  </a:lnTo>
                  <a:lnTo>
                    <a:pt x="195" y="145"/>
                  </a:lnTo>
                  <a:lnTo>
                    <a:pt x="181" y="137"/>
                  </a:lnTo>
                  <a:lnTo>
                    <a:pt x="168" y="129"/>
                  </a:lnTo>
                  <a:lnTo>
                    <a:pt x="152" y="123"/>
                  </a:lnTo>
                  <a:lnTo>
                    <a:pt x="107" y="117"/>
                  </a:lnTo>
                  <a:lnTo>
                    <a:pt x="71" y="115"/>
                  </a:lnTo>
                  <a:lnTo>
                    <a:pt x="46" y="112"/>
                  </a:lnTo>
                  <a:lnTo>
                    <a:pt x="28" y="112"/>
                  </a:lnTo>
                  <a:lnTo>
                    <a:pt x="17" y="112"/>
                  </a:lnTo>
                  <a:lnTo>
                    <a:pt x="10" y="112"/>
                  </a:lnTo>
                  <a:lnTo>
                    <a:pt x="4" y="111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1" y="87"/>
                  </a:lnTo>
                  <a:lnTo>
                    <a:pt x="1" y="75"/>
                  </a:lnTo>
                  <a:lnTo>
                    <a:pt x="3" y="62"/>
                  </a:lnTo>
                  <a:lnTo>
                    <a:pt x="4" y="50"/>
                  </a:lnTo>
                  <a:lnTo>
                    <a:pt x="4" y="37"/>
                  </a:lnTo>
                  <a:lnTo>
                    <a:pt x="5" y="26"/>
                  </a:lnTo>
                  <a:lnTo>
                    <a:pt x="5" y="15"/>
                  </a:lnTo>
                  <a:lnTo>
                    <a:pt x="33" y="22"/>
                  </a:lnTo>
                  <a:lnTo>
                    <a:pt x="61" y="27"/>
                  </a:lnTo>
                  <a:lnTo>
                    <a:pt x="89" y="34"/>
                  </a:lnTo>
                  <a:lnTo>
                    <a:pt x="116" y="41"/>
                  </a:lnTo>
                  <a:lnTo>
                    <a:pt x="145" y="47"/>
                  </a:lnTo>
                  <a:lnTo>
                    <a:pt x="176" y="51"/>
                  </a:lnTo>
                  <a:lnTo>
                    <a:pt x="205" y="52"/>
                  </a:lnTo>
                  <a:lnTo>
                    <a:pt x="235" y="51"/>
                  </a:lnTo>
                  <a:lnTo>
                    <a:pt x="238" y="45"/>
                  </a:lnTo>
                  <a:lnTo>
                    <a:pt x="241" y="39"/>
                  </a:lnTo>
                  <a:lnTo>
                    <a:pt x="247" y="34"/>
                  </a:lnTo>
                  <a:lnTo>
                    <a:pt x="251" y="29"/>
                  </a:lnTo>
                  <a:lnTo>
                    <a:pt x="263" y="21"/>
                  </a:lnTo>
                  <a:lnTo>
                    <a:pt x="277" y="14"/>
                  </a:lnTo>
                  <a:lnTo>
                    <a:pt x="294" y="9"/>
                  </a:lnTo>
                  <a:lnTo>
                    <a:pt x="312" y="5"/>
                  </a:lnTo>
                  <a:lnTo>
                    <a:pt x="331" y="3"/>
                  </a:lnTo>
                  <a:lnTo>
                    <a:pt x="350" y="1"/>
                  </a:lnTo>
                  <a:lnTo>
                    <a:pt x="392" y="0"/>
                  </a:lnTo>
                  <a:lnTo>
                    <a:pt x="432" y="1"/>
                  </a:lnTo>
                  <a:lnTo>
                    <a:pt x="468" y="3"/>
                  </a:lnTo>
                  <a:lnTo>
                    <a:pt x="499" y="3"/>
                  </a:lnTo>
                  <a:lnTo>
                    <a:pt x="493" y="26"/>
                  </a:lnTo>
                  <a:lnTo>
                    <a:pt x="490" y="50"/>
                  </a:lnTo>
                  <a:lnTo>
                    <a:pt x="488" y="75"/>
                  </a:lnTo>
                  <a:lnTo>
                    <a:pt x="486" y="101"/>
                  </a:lnTo>
                  <a:lnTo>
                    <a:pt x="486" y="126"/>
                  </a:lnTo>
                  <a:lnTo>
                    <a:pt x="485" y="151"/>
                  </a:lnTo>
                  <a:lnTo>
                    <a:pt x="482" y="176"/>
                  </a:lnTo>
                  <a:lnTo>
                    <a:pt x="479" y="199"/>
                  </a:lnTo>
                  <a:lnTo>
                    <a:pt x="475" y="221"/>
                  </a:lnTo>
                  <a:lnTo>
                    <a:pt x="468" y="242"/>
                  </a:lnTo>
                  <a:lnTo>
                    <a:pt x="464" y="252"/>
                  </a:lnTo>
                  <a:lnTo>
                    <a:pt x="458" y="261"/>
                  </a:lnTo>
                  <a:lnTo>
                    <a:pt x="453" y="270"/>
                  </a:lnTo>
                  <a:lnTo>
                    <a:pt x="446" y="277"/>
                  </a:lnTo>
                  <a:lnTo>
                    <a:pt x="438" y="285"/>
                  </a:lnTo>
                  <a:lnTo>
                    <a:pt x="429" y="292"/>
                  </a:lnTo>
                  <a:lnTo>
                    <a:pt x="420" y="297"/>
                  </a:lnTo>
                  <a:lnTo>
                    <a:pt x="409" y="303"/>
                  </a:lnTo>
                  <a:lnTo>
                    <a:pt x="396" y="307"/>
                  </a:lnTo>
                  <a:lnTo>
                    <a:pt x="384" y="310"/>
                  </a:lnTo>
                  <a:lnTo>
                    <a:pt x="368" y="313"/>
                  </a:lnTo>
                  <a:lnTo>
                    <a:pt x="353" y="315"/>
                  </a:lnTo>
                </a:path>
              </a:pathLst>
            </a:custGeom>
            <a:solidFill>
              <a:srgbClr val="62D9D5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9" name="Freeform 359">
              <a:extLst>
                <a:ext uri="{FF2B5EF4-FFF2-40B4-BE49-F238E27FC236}">
                  <a16:creationId xmlns:a16="http://schemas.microsoft.com/office/drawing/2014/main" id="{C46D2546-7B71-4440-9706-5FFAEBD082C2}"/>
                </a:ext>
              </a:extLst>
            </p:cNvPr>
            <p:cNvSpPr>
              <a:spLocks/>
            </p:cNvSpPr>
            <p:nvPr/>
          </p:nvSpPr>
          <p:spPr bwMode="auto">
            <a:xfrm rot="117894">
              <a:off x="8817787" y="4817559"/>
              <a:ext cx="797614" cy="569753"/>
            </a:xfrm>
            <a:custGeom>
              <a:avLst/>
              <a:gdLst>
                <a:gd name="T0" fmla="*/ 1 w 626"/>
                <a:gd name="T1" fmla="*/ 1 h 397"/>
                <a:gd name="T2" fmla="*/ 1 w 626"/>
                <a:gd name="T3" fmla="*/ 1 h 397"/>
                <a:gd name="T4" fmla="*/ 1 w 626"/>
                <a:gd name="T5" fmla="*/ 1 h 397"/>
                <a:gd name="T6" fmla="*/ 1 w 626"/>
                <a:gd name="T7" fmla="*/ 1 h 397"/>
                <a:gd name="T8" fmla="*/ 1 w 626"/>
                <a:gd name="T9" fmla="*/ 1 h 397"/>
                <a:gd name="T10" fmla="*/ 1 w 626"/>
                <a:gd name="T11" fmla="*/ 1 h 397"/>
                <a:gd name="T12" fmla="*/ 1 w 626"/>
                <a:gd name="T13" fmla="*/ 1 h 397"/>
                <a:gd name="T14" fmla="*/ 1 w 626"/>
                <a:gd name="T15" fmla="*/ 1 h 397"/>
                <a:gd name="T16" fmla="*/ 1 w 626"/>
                <a:gd name="T17" fmla="*/ 1 h 397"/>
                <a:gd name="T18" fmla="*/ 1 w 626"/>
                <a:gd name="T19" fmla="*/ 1 h 397"/>
                <a:gd name="T20" fmla="*/ 1 w 626"/>
                <a:gd name="T21" fmla="*/ 1 h 397"/>
                <a:gd name="T22" fmla="*/ 1 w 626"/>
                <a:gd name="T23" fmla="*/ 1 h 397"/>
                <a:gd name="T24" fmla="*/ 1 w 626"/>
                <a:gd name="T25" fmla="*/ 1 h 397"/>
                <a:gd name="T26" fmla="*/ 1 w 626"/>
                <a:gd name="T27" fmla="*/ 1 h 397"/>
                <a:gd name="T28" fmla="*/ 1 w 626"/>
                <a:gd name="T29" fmla="*/ 1 h 397"/>
                <a:gd name="T30" fmla="*/ 1 w 626"/>
                <a:gd name="T31" fmla="*/ 1 h 397"/>
                <a:gd name="T32" fmla="*/ 1 w 626"/>
                <a:gd name="T33" fmla="*/ 1 h 397"/>
                <a:gd name="T34" fmla="*/ 1 w 626"/>
                <a:gd name="T35" fmla="*/ 1 h 397"/>
                <a:gd name="T36" fmla="*/ 1 w 626"/>
                <a:gd name="T37" fmla="*/ 1 h 397"/>
                <a:gd name="T38" fmla="*/ 1 w 626"/>
                <a:gd name="T39" fmla="*/ 1 h 397"/>
                <a:gd name="T40" fmla="*/ 1 w 626"/>
                <a:gd name="T41" fmla="*/ 1 h 397"/>
                <a:gd name="T42" fmla="*/ 1 w 626"/>
                <a:gd name="T43" fmla="*/ 1 h 397"/>
                <a:gd name="T44" fmla="*/ 1 w 626"/>
                <a:gd name="T45" fmla="*/ 1 h 397"/>
                <a:gd name="T46" fmla="*/ 1 w 626"/>
                <a:gd name="T47" fmla="*/ 1 h 397"/>
                <a:gd name="T48" fmla="*/ 1 w 626"/>
                <a:gd name="T49" fmla="*/ 1 h 397"/>
                <a:gd name="T50" fmla="*/ 1 w 626"/>
                <a:gd name="T51" fmla="*/ 1 h 397"/>
                <a:gd name="T52" fmla="*/ 1 w 626"/>
                <a:gd name="T53" fmla="*/ 1 h 397"/>
                <a:gd name="T54" fmla="*/ 1 w 626"/>
                <a:gd name="T55" fmla="*/ 1 h 397"/>
                <a:gd name="T56" fmla="*/ 1 w 626"/>
                <a:gd name="T57" fmla="*/ 1 h 397"/>
                <a:gd name="T58" fmla="*/ 1 w 626"/>
                <a:gd name="T59" fmla="*/ 1 h 397"/>
                <a:gd name="T60" fmla="*/ 1 w 626"/>
                <a:gd name="T61" fmla="*/ 1 h 397"/>
                <a:gd name="T62" fmla="*/ 1 w 626"/>
                <a:gd name="T63" fmla="*/ 1 h 397"/>
                <a:gd name="T64" fmla="*/ 1 w 626"/>
                <a:gd name="T65" fmla="*/ 1 h 397"/>
                <a:gd name="T66" fmla="*/ 1 w 626"/>
                <a:gd name="T67" fmla="*/ 1 h 397"/>
                <a:gd name="T68" fmla="*/ 1 w 626"/>
                <a:gd name="T69" fmla="*/ 1 h 397"/>
                <a:gd name="T70" fmla="*/ 1 w 626"/>
                <a:gd name="T71" fmla="*/ 1 h 397"/>
                <a:gd name="T72" fmla="*/ 1 w 626"/>
                <a:gd name="T73" fmla="*/ 1 h 397"/>
                <a:gd name="T74" fmla="*/ 1 w 626"/>
                <a:gd name="T75" fmla="*/ 1 h 397"/>
                <a:gd name="T76" fmla="*/ 1 w 626"/>
                <a:gd name="T77" fmla="*/ 1 h 397"/>
                <a:gd name="T78" fmla="*/ 1 w 626"/>
                <a:gd name="T79" fmla="*/ 1 h 397"/>
                <a:gd name="T80" fmla="*/ 1 w 626"/>
                <a:gd name="T81" fmla="*/ 1 h 397"/>
                <a:gd name="T82" fmla="*/ 1 w 626"/>
                <a:gd name="T83" fmla="*/ 1 h 397"/>
                <a:gd name="T84" fmla="*/ 1 w 626"/>
                <a:gd name="T85" fmla="*/ 1 h 397"/>
                <a:gd name="T86" fmla="*/ 1 w 626"/>
                <a:gd name="T87" fmla="*/ 1 h 397"/>
                <a:gd name="T88" fmla="*/ 1 w 626"/>
                <a:gd name="T89" fmla="*/ 1 h 397"/>
                <a:gd name="T90" fmla="*/ 1 w 626"/>
                <a:gd name="T91" fmla="*/ 1 h 397"/>
                <a:gd name="T92" fmla="*/ 1 w 626"/>
                <a:gd name="T93" fmla="*/ 1 h 397"/>
                <a:gd name="T94" fmla="*/ 1 w 626"/>
                <a:gd name="T95" fmla="*/ 1 h 397"/>
                <a:gd name="T96" fmla="*/ 1 w 626"/>
                <a:gd name="T97" fmla="*/ 1 h 3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6"/>
                <a:gd name="T148" fmla="*/ 0 h 397"/>
                <a:gd name="T149" fmla="*/ 626 w 626"/>
                <a:gd name="T150" fmla="*/ 397 h 3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6" h="397">
                  <a:moveTo>
                    <a:pt x="275" y="396"/>
                  </a:moveTo>
                  <a:lnTo>
                    <a:pt x="251" y="394"/>
                  </a:lnTo>
                  <a:lnTo>
                    <a:pt x="226" y="390"/>
                  </a:lnTo>
                  <a:lnTo>
                    <a:pt x="201" y="386"/>
                  </a:lnTo>
                  <a:lnTo>
                    <a:pt x="176" y="381"/>
                  </a:lnTo>
                  <a:lnTo>
                    <a:pt x="151" y="374"/>
                  </a:lnTo>
                  <a:lnTo>
                    <a:pt x="126" y="367"/>
                  </a:lnTo>
                  <a:lnTo>
                    <a:pt x="101" y="361"/>
                  </a:lnTo>
                  <a:lnTo>
                    <a:pt x="76" y="356"/>
                  </a:lnTo>
                  <a:lnTo>
                    <a:pt x="73" y="350"/>
                  </a:lnTo>
                  <a:lnTo>
                    <a:pt x="70" y="345"/>
                  </a:lnTo>
                  <a:lnTo>
                    <a:pt x="68" y="339"/>
                  </a:lnTo>
                  <a:lnTo>
                    <a:pt x="65" y="335"/>
                  </a:lnTo>
                  <a:lnTo>
                    <a:pt x="62" y="329"/>
                  </a:lnTo>
                  <a:lnTo>
                    <a:pt x="59" y="324"/>
                  </a:lnTo>
                  <a:lnTo>
                    <a:pt x="57" y="318"/>
                  </a:lnTo>
                  <a:lnTo>
                    <a:pt x="54" y="314"/>
                  </a:lnTo>
                  <a:lnTo>
                    <a:pt x="47" y="313"/>
                  </a:lnTo>
                  <a:lnTo>
                    <a:pt x="40" y="311"/>
                  </a:lnTo>
                  <a:lnTo>
                    <a:pt x="33" y="311"/>
                  </a:lnTo>
                  <a:lnTo>
                    <a:pt x="26" y="310"/>
                  </a:lnTo>
                  <a:lnTo>
                    <a:pt x="19" y="310"/>
                  </a:lnTo>
                  <a:lnTo>
                    <a:pt x="14" y="309"/>
                  </a:lnTo>
                  <a:lnTo>
                    <a:pt x="7" y="309"/>
                  </a:lnTo>
                  <a:lnTo>
                    <a:pt x="0" y="307"/>
                  </a:lnTo>
                  <a:lnTo>
                    <a:pt x="3" y="282"/>
                  </a:lnTo>
                  <a:lnTo>
                    <a:pt x="7" y="260"/>
                  </a:lnTo>
                  <a:lnTo>
                    <a:pt x="10" y="241"/>
                  </a:lnTo>
                  <a:lnTo>
                    <a:pt x="12" y="224"/>
                  </a:lnTo>
                  <a:lnTo>
                    <a:pt x="15" y="207"/>
                  </a:lnTo>
                  <a:lnTo>
                    <a:pt x="18" y="191"/>
                  </a:lnTo>
                  <a:lnTo>
                    <a:pt x="19" y="173"/>
                  </a:lnTo>
                  <a:lnTo>
                    <a:pt x="19" y="153"/>
                  </a:lnTo>
                  <a:lnTo>
                    <a:pt x="25" y="151"/>
                  </a:lnTo>
                  <a:lnTo>
                    <a:pt x="29" y="146"/>
                  </a:lnTo>
                  <a:lnTo>
                    <a:pt x="33" y="142"/>
                  </a:lnTo>
                  <a:lnTo>
                    <a:pt x="36" y="138"/>
                  </a:lnTo>
                  <a:lnTo>
                    <a:pt x="41" y="127"/>
                  </a:lnTo>
                  <a:lnTo>
                    <a:pt x="46" y="116"/>
                  </a:lnTo>
                  <a:lnTo>
                    <a:pt x="51" y="104"/>
                  </a:lnTo>
                  <a:lnTo>
                    <a:pt x="58" y="92"/>
                  </a:lnTo>
                  <a:lnTo>
                    <a:pt x="62" y="87"/>
                  </a:lnTo>
                  <a:lnTo>
                    <a:pt x="68" y="81"/>
                  </a:lnTo>
                  <a:lnTo>
                    <a:pt x="73" y="76"/>
                  </a:lnTo>
                  <a:lnTo>
                    <a:pt x="80" y="72"/>
                  </a:lnTo>
                  <a:lnTo>
                    <a:pt x="84" y="59"/>
                  </a:lnTo>
                  <a:lnTo>
                    <a:pt x="90" y="48"/>
                  </a:lnTo>
                  <a:lnTo>
                    <a:pt x="95" y="40"/>
                  </a:lnTo>
                  <a:lnTo>
                    <a:pt x="102" y="32"/>
                  </a:lnTo>
                  <a:lnTo>
                    <a:pt x="111" y="25"/>
                  </a:lnTo>
                  <a:lnTo>
                    <a:pt x="119" y="18"/>
                  </a:lnTo>
                  <a:lnTo>
                    <a:pt x="129" y="14"/>
                  </a:lnTo>
                  <a:lnTo>
                    <a:pt x="138" y="9"/>
                  </a:lnTo>
                  <a:lnTo>
                    <a:pt x="148" y="5"/>
                  </a:lnTo>
                  <a:lnTo>
                    <a:pt x="159" y="4"/>
                  </a:lnTo>
                  <a:lnTo>
                    <a:pt x="172" y="1"/>
                  </a:lnTo>
                  <a:lnTo>
                    <a:pt x="184" y="1"/>
                  </a:lnTo>
                  <a:lnTo>
                    <a:pt x="209" y="0"/>
                  </a:lnTo>
                  <a:lnTo>
                    <a:pt x="235" y="2"/>
                  </a:lnTo>
                  <a:lnTo>
                    <a:pt x="263" y="7"/>
                  </a:lnTo>
                  <a:lnTo>
                    <a:pt x="291" y="11"/>
                  </a:lnTo>
                  <a:lnTo>
                    <a:pt x="318" y="16"/>
                  </a:lnTo>
                  <a:lnTo>
                    <a:pt x="346" y="23"/>
                  </a:lnTo>
                  <a:lnTo>
                    <a:pt x="397" y="34"/>
                  </a:lnTo>
                  <a:lnTo>
                    <a:pt x="440" y="41"/>
                  </a:lnTo>
                  <a:lnTo>
                    <a:pt x="453" y="54"/>
                  </a:lnTo>
                  <a:lnTo>
                    <a:pt x="465" y="72"/>
                  </a:lnTo>
                  <a:lnTo>
                    <a:pt x="478" y="91"/>
                  </a:lnTo>
                  <a:lnTo>
                    <a:pt x="490" y="113"/>
                  </a:lnTo>
                  <a:lnTo>
                    <a:pt x="501" y="135"/>
                  </a:lnTo>
                  <a:lnTo>
                    <a:pt x="510" y="159"/>
                  </a:lnTo>
                  <a:lnTo>
                    <a:pt x="514" y="171"/>
                  </a:lnTo>
                  <a:lnTo>
                    <a:pt x="515" y="182"/>
                  </a:lnTo>
                  <a:lnTo>
                    <a:pt x="517" y="194"/>
                  </a:lnTo>
                  <a:lnTo>
                    <a:pt x="518" y="205"/>
                  </a:lnTo>
                  <a:lnTo>
                    <a:pt x="525" y="205"/>
                  </a:lnTo>
                  <a:lnTo>
                    <a:pt x="532" y="206"/>
                  </a:lnTo>
                  <a:lnTo>
                    <a:pt x="540" y="206"/>
                  </a:lnTo>
                  <a:lnTo>
                    <a:pt x="547" y="207"/>
                  </a:lnTo>
                  <a:lnTo>
                    <a:pt x="555" y="207"/>
                  </a:lnTo>
                  <a:lnTo>
                    <a:pt x="562" y="209"/>
                  </a:lnTo>
                  <a:lnTo>
                    <a:pt x="571" y="210"/>
                  </a:lnTo>
                  <a:lnTo>
                    <a:pt x="579" y="210"/>
                  </a:lnTo>
                  <a:lnTo>
                    <a:pt x="579" y="214"/>
                  </a:lnTo>
                  <a:lnTo>
                    <a:pt x="580" y="218"/>
                  </a:lnTo>
                  <a:lnTo>
                    <a:pt x="582" y="224"/>
                  </a:lnTo>
                  <a:lnTo>
                    <a:pt x="582" y="228"/>
                  </a:lnTo>
                  <a:lnTo>
                    <a:pt x="583" y="232"/>
                  </a:lnTo>
                  <a:lnTo>
                    <a:pt x="584" y="238"/>
                  </a:lnTo>
                  <a:lnTo>
                    <a:pt x="586" y="242"/>
                  </a:lnTo>
                  <a:lnTo>
                    <a:pt x="586" y="248"/>
                  </a:lnTo>
                  <a:lnTo>
                    <a:pt x="590" y="248"/>
                  </a:lnTo>
                  <a:lnTo>
                    <a:pt x="594" y="248"/>
                  </a:lnTo>
                  <a:lnTo>
                    <a:pt x="598" y="249"/>
                  </a:lnTo>
                  <a:lnTo>
                    <a:pt x="602" y="249"/>
                  </a:lnTo>
                  <a:lnTo>
                    <a:pt x="607" y="249"/>
                  </a:lnTo>
                  <a:lnTo>
                    <a:pt x="609" y="249"/>
                  </a:lnTo>
                  <a:lnTo>
                    <a:pt x="613" y="250"/>
                  </a:lnTo>
                  <a:lnTo>
                    <a:pt x="619" y="250"/>
                  </a:lnTo>
                  <a:lnTo>
                    <a:pt x="619" y="254"/>
                  </a:lnTo>
                  <a:lnTo>
                    <a:pt x="619" y="259"/>
                  </a:lnTo>
                  <a:lnTo>
                    <a:pt x="620" y="263"/>
                  </a:lnTo>
                  <a:lnTo>
                    <a:pt x="620" y="267"/>
                  </a:lnTo>
                  <a:lnTo>
                    <a:pt x="622" y="272"/>
                  </a:lnTo>
                  <a:lnTo>
                    <a:pt x="622" y="277"/>
                  </a:lnTo>
                  <a:lnTo>
                    <a:pt x="623" y="281"/>
                  </a:lnTo>
                  <a:lnTo>
                    <a:pt x="625" y="285"/>
                  </a:lnTo>
                  <a:lnTo>
                    <a:pt x="620" y="285"/>
                  </a:lnTo>
                  <a:lnTo>
                    <a:pt x="616" y="286"/>
                  </a:lnTo>
                  <a:lnTo>
                    <a:pt x="612" y="286"/>
                  </a:lnTo>
                  <a:lnTo>
                    <a:pt x="608" y="288"/>
                  </a:lnTo>
                  <a:lnTo>
                    <a:pt x="604" y="288"/>
                  </a:lnTo>
                  <a:lnTo>
                    <a:pt x="600" y="289"/>
                  </a:lnTo>
                  <a:lnTo>
                    <a:pt x="595" y="289"/>
                  </a:lnTo>
                  <a:lnTo>
                    <a:pt x="593" y="291"/>
                  </a:lnTo>
                  <a:lnTo>
                    <a:pt x="591" y="297"/>
                  </a:lnTo>
                  <a:lnTo>
                    <a:pt x="590" y="303"/>
                  </a:lnTo>
                  <a:lnTo>
                    <a:pt x="589" y="310"/>
                  </a:lnTo>
                  <a:lnTo>
                    <a:pt x="587" y="317"/>
                  </a:lnTo>
                  <a:lnTo>
                    <a:pt x="587" y="322"/>
                  </a:lnTo>
                  <a:lnTo>
                    <a:pt x="586" y="329"/>
                  </a:lnTo>
                  <a:lnTo>
                    <a:pt x="584" y="336"/>
                  </a:lnTo>
                  <a:lnTo>
                    <a:pt x="584" y="342"/>
                  </a:lnTo>
                  <a:lnTo>
                    <a:pt x="548" y="345"/>
                  </a:lnTo>
                  <a:lnTo>
                    <a:pt x="512" y="346"/>
                  </a:lnTo>
                  <a:lnTo>
                    <a:pt x="478" y="349"/>
                  </a:lnTo>
                  <a:lnTo>
                    <a:pt x="444" y="351"/>
                  </a:lnTo>
                  <a:lnTo>
                    <a:pt x="411" y="356"/>
                  </a:lnTo>
                  <a:lnTo>
                    <a:pt x="379" y="360"/>
                  </a:lnTo>
                  <a:lnTo>
                    <a:pt x="346" y="364"/>
                  </a:lnTo>
                  <a:lnTo>
                    <a:pt x="314" y="369"/>
                  </a:lnTo>
                  <a:lnTo>
                    <a:pt x="312" y="374"/>
                  </a:lnTo>
                  <a:lnTo>
                    <a:pt x="310" y="376"/>
                  </a:lnTo>
                  <a:lnTo>
                    <a:pt x="309" y="379"/>
                  </a:lnTo>
                  <a:lnTo>
                    <a:pt x="306" y="382"/>
                  </a:lnTo>
                  <a:lnTo>
                    <a:pt x="305" y="385"/>
                  </a:lnTo>
                  <a:lnTo>
                    <a:pt x="303" y="387"/>
                  </a:lnTo>
                  <a:lnTo>
                    <a:pt x="302" y="390"/>
                  </a:lnTo>
                  <a:lnTo>
                    <a:pt x="300" y="393"/>
                  </a:lnTo>
                  <a:lnTo>
                    <a:pt x="296" y="393"/>
                  </a:lnTo>
                  <a:lnTo>
                    <a:pt x="294" y="394"/>
                  </a:lnTo>
                  <a:lnTo>
                    <a:pt x="291" y="394"/>
                  </a:lnTo>
                  <a:lnTo>
                    <a:pt x="287" y="394"/>
                  </a:lnTo>
                  <a:lnTo>
                    <a:pt x="284" y="394"/>
                  </a:lnTo>
                  <a:lnTo>
                    <a:pt x="281" y="394"/>
                  </a:lnTo>
                  <a:lnTo>
                    <a:pt x="278" y="396"/>
                  </a:lnTo>
                  <a:lnTo>
                    <a:pt x="275" y="396"/>
                  </a:lnTo>
                </a:path>
              </a:pathLst>
            </a:custGeom>
            <a:solidFill>
              <a:srgbClr val="62D9D5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0" name="Freeform 360">
              <a:extLst>
                <a:ext uri="{FF2B5EF4-FFF2-40B4-BE49-F238E27FC236}">
                  <a16:creationId xmlns:a16="http://schemas.microsoft.com/office/drawing/2014/main" id="{5F33D07C-694D-45DF-8EAE-B9F7990A1778}"/>
                </a:ext>
              </a:extLst>
            </p:cNvPr>
            <p:cNvSpPr>
              <a:spLocks/>
            </p:cNvSpPr>
            <p:nvPr/>
          </p:nvSpPr>
          <p:spPr bwMode="auto">
            <a:xfrm rot="121360">
              <a:off x="9000307" y="4452592"/>
              <a:ext cx="1124325" cy="760347"/>
            </a:xfrm>
            <a:custGeom>
              <a:avLst/>
              <a:gdLst>
                <a:gd name="T0" fmla="*/ 1 w 882"/>
                <a:gd name="T1" fmla="*/ 1 h 530"/>
                <a:gd name="T2" fmla="*/ 1 w 882"/>
                <a:gd name="T3" fmla="*/ 1 h 530"/>
                <a:gd name="T4" fmla="*/ 1 w 882"/>
                <a:gd name="T5" fmla="*/ 1 h 530"/>
                <a:gd name="T6" fmla="*/ 1 w 882"/>
                <a:gd name="T7" fmla="*/ 1 h 530"/>
                <a:gd name="T8" fmla="*/ 1 w 882"/>
                <a:gd name="T9" fmla="*/ 1 h 530"/>
                <a:gd name="T10" fmla="*/ 1 w 882"/>
                <a:gd name="T11" fmla="*/ 1 h 530"/>
                <a:gd name="T12" fmla="*/ 1 w 882"/>
                <a:gd name="T13" fmla="*/ 1 h 530"/>
                <a:gd name="T14" fmla="*/ 1 w 882"/>
                <a:gd name="T15" fmla="*/ 1 h 530"/>
                <a:gd name="T16" fmla="*/ 1 w 882"/>
                <a:gd name="T17" fmla="*/ 1 h 530"/>
                <a:gd name="T18" fmla="*/ 1 w 882"/>
                <a:gd name="T19" fmla="*/ 1 h 530"/>
                <a:gd name="T20" fmla="*/ 1 w 882"/>
                <a:gd name="T21" fmla="*/ 1 h 530"/>
                <a:gd name="T22" fmla="*/ 1 w 882"/>
                <a:gd name="T23" fmla="*/ 1 h 530"/>
                <a:gd name="T24" fmla="*/ 1 w 882"/>
                <a:gd name="T25" fmla="*/ 1 h 530"/>
                <a:gd name="T26" fmla="*/ 1 w 882"/>
                <a:gd name="T27" fmla="*/ 1 h 530"/>
                <a:gd name="T28" fmla="*/ 1 w 882"/>
                <a:gd name="T29" fmla="*/ 1 h 530"/>
                <a:gd name="T30" fmla="*/ 1 w 882"/>
                <a:gd name="T31" fmla="*/ 1 h 530"/>
                <a:gd name="T32" fmla="*/ 1 w 882"/>
                <a:gd name="T33" fmla="*/ 1 h 530"/>
                <a:gd name="T34" fmla="*/ 1 w 882"/>
                <a:gd name="T35" fmla="*/ 1 h 530"/>
                <a:gd name="T36" fmla="*/ 1 w 882"/>
                <a:gd name="T37" fmla="*/ 1 h 530"/>
                <a:gd name="T38" fmla="*/ 1 w 882"/>
                <a:gd name="T39" fmla="*/ 1 h 530"/>
                <a:gd name="T40" fmla="*/ 1 w 882"/>
                <a:gd name="T41" fmla="*/ 1 h 530"/>
                <a:gd name="T42" fmla="*/ 1 w 882"/>
                <a:gd name="T43" fmla="*/ 1 h 530"/>
                <a:gd name="T44" fmla="*/ 1 w 882"/>
                <a:gd name="T45" fmla="*/ 1 h 530"/>
                <a:gd name="T46" fmla="*/ 1 w 882"/>
                <a:gd name="T47" fmla="*/ 1 h 530"/>
                <a:gd name="T48" fmla="*/ 1 w 882"/>
                <a:gd name="T49" fmla="*/ 1 h 530"/>
                <a:gd name="T50" fmla="*/ 1 w 882"/>
                <a:gd name="T51" fmla="*/ 1 h 530"/>
                <a:gd name="T52" fmla="*/ 1 w 882"/>
                <a:gd name="T53" fmla="*/ 1 h 530"/>
                <a:gd name="T54" fmla="*/ 1 w 882"/>
                <a:gd name="T55" fmla="*/ 1 h 530"/>
                <a:gd name="T56" fmla="*/ 1 w 882"/>
                <a:gd name="T57" fmla="*/ 1 h 530"/>
                <a:gd name="T58" fmla="*/ 1 w 882"/>
                <a:gd name="T59" fmla="*/ 1 h 530"/>
                <a:gd name="T60" fmla="*/ 1 w 882"/>
                <a:gd name="T61" fmla="*/ 1 h 530"/>
                <a:gd name="T62" fmla="*/ 1 w 882"/>
                <a:gd name="T63" fmla="*/ 1 h 530"/>
                <a:gd name="T64" fmla="*/ 1 w 882"/>
                <a:gd name="T65" fmla="*/ 1 h 530"/>
                <a:gd name="T66" fmla="*/ 1 w 882"/>
                <a:gd name="T67" fmla="*/ 1 h 530"/>
                <a:gd name="T68" fmla="*/ 1 w 882"/>
                <a:gd name="T69" fmla="*/ 1 h 530"/>
                <a:gd name="T70" fmla="*/ 1 w 882"/>
                <a:gd name="T71" fmla="*/ 1 h 530"/>
                <a:gd name="T72" fmla="*/ 1 w 882"/>
                <a:gd name="T73" fmla="*/ 1 h 530"/>
                <a:gd name="T74" fmla="*/ 1 w 882"/>
                <a:gd name="T75" fmla="*/ 1 h 530"/>
                <a:gd name="T76" fmla="*/ 1 w 882"/>
                <a:gd name="T77" fmla="*/ 1 h 530"/>
                <a:gd name="T78" fmla="*/ 1 w 882"/>
                <a:gd name="T79" fmla="*/ 1 h 530"/>
                <a:gd name="T80" fmla="*/ 1 w 882"/>
                <a:gd name="T81" fmla="*/ 1 h 530"/>
                <a:gd name="T82" fmla="*/ 1 w 882"/>
                <a:gd name="T83" fmla="*/ 1 h 530"/>
                <a:gd name="T84" fmla="*/ 1 w 882"/>
                <a:gd name="T85" fmla="*/ 1 h 530"/>
                <a:gd name="T86" fmla="*/ 1 w 882"/>
                <a:gd name="T87" fmla="*/ 1 h 530"/>
                <a:gd name="T88" fmla="*/ 1 w 882"/>
                <a:gd name="T89" fmla="*/ 1 h 530"/>
                <a:gd name="T90" fmla="*/ 1 w 882"/>
                <a:gd name="T91" fmla="*/ 1 h 530"/>
                <a:gd name="T92" fmla="*/ 1 w 882"/>
                <a:gd name="T93" fmla="*/ 1 h 530"/>
                <a:gd name="T94" fmla="*/ 1 w 882"/>
                <a:gd name="T95" fmla="*/ 1 h 530"/>
                <a:gd name="T96" fmla="*/ 1 w 882"/>
                <a:gd name="T97" fmla="*/ 1 h 530"/>
                <a:gd name="T98" fmla="*/ 1 w 882"/>
                <a:gd name="T99" fmla="*/ 1 h 530"/>
                <a:gd name="T100" fmla="*/ 1 w 882"/>
                <a:gd name="T101" fmla="*/ 1 h 530"/>
                <a:gd name="T102" fmla="*/ 1 w 882"/>
                <a:gd name="T103" fmla="*/ 1 h 530"/>
                <a:gd name="T104" fmla="*/ 1 w 882"/>
                <a:gd name="T105" fmla="*/ 1 h 530"/>
                <a:gd name="T106" fmla="*/ 1 w 882"/>
                <a:gd name="T107" fmla="*/ 1 h 530"/>
                <a:gd name="T108" fmla="*/ 1 w 882"/>
                <a:gd name="T109" fmla="*/ 1 h 530"/>
                <a:gd name="T110" fmla="*/ 1 w 882"/>
                <a:gd name="T111" fmla="*/ 1 h 530"/>
                <a:gd name="T112" fmla="*/ 1 w 882"/>
                <a:gd name="T113" fmla="*/ 1 h 530"/>
                <a:gd name="T114" fmla="*/ 1 w 882"/>
                <a:gd name="T115" fmla="*/ 1 h 530"/>
                <a:gd name="T116" fmla="*/ 1 w 882"/>
                <a:gd name="T117" fmla="*/ 1 h 5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82"/>
                <a:gd name="T178" fmla="*/ 0 h 530"/>
                <a:gd name="T179" fmla="*/ 882 w 882"/>
                <a:gd name="T180" fmla="*/ 530 h 5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82" h="530">
                  <a:moveTo>
                    <a:pt x="485" y="529"/>
                  </a:moveTo>
                  <a:lnTo>
                    <a:pt x="484" y="528"/>
                  </a:lnTo>
                  <a:lnTo>
                    <a:pt x="482" y="528"/>
                  </a:lnTo>
                  <a:lnTo>
                    <a:pt x="481" y="526"/>
                  </a:lnTo>
                  <a:lnTo>
                    <a:pt x="479" y="524"/>
                  </a:lnTo>
                  <a:lnTo>
                    <a:pt x="479" y="522"/>
                  </a:lnTo>
                  <a:lnTo>
                    <a:pt x="478" y="519"/>
                  </a:lnTo>
                  <a:lnTo>
                    <a:pt x="478" y="515"/>
                  </a:lnTo>
                  <a:lnTo>
                    <a:pt x="472" y="515"/>
                  </a:lnTo>
                  <a:lnTo>
                    <a:pt x="468" y="514"/>
                  </a:lnTo>
                  <a:lnTo>
                    <a:pt x="466" y="514"/>
                  </a:lnTo>
                  <a:lnTo>
                    <a:pt x="461" y="514"/>
                  </a:lnTo>
                  <a:lnTo>
                    <a:pt x="457" y="514"/>
                  </a:lnTo>
                  <a:lnTo>
                    <a:pt x="453" y="513"/>
                  </a:lnTo>
                  <a:lnTo>
                    <a:pt x="449" y="513"/>
                  </a:lnTo>
                  <a:lnTo>
                    <a:pt x="445" y="513"/>
                  </a:lnTo>
                  <a:lnTo>
                    <a:pt x="445" y="507"/>
                  </a:lnTo>
                  <a:lnTo>
                    <a:pt x="443" y="503"/>
                  </a:lnTo>
                  <a:lnTo>
                    <a:pt x="442" y="497"/>
                  </a:lnTo>
                  <a:lnTo>
                    <a:pt x="441" y="493"/>
                  </a:lnTo>
                  <a:lnTo>
                    <a:pt x="441" y="489"/>
                  </a:lnTo>
                  <a:lnTo>
                    <a:pt x="439" y="483"/>
                  </a:lnTo>
                  <a:lnTo>
                    <a:pt x="438" y="479"/>
                  </a:lnTo>
                  <a:lnTo>
                    <a:pt x="438" y="475"/>
                  </a:lnTo>
                  <a:lnTo>
                    <a:pt x="430" y="475"/>
                  </a:lnTo>
                  <a:lnTo>
                    <a:pt x="421" y="474"/>
                  </a:lnTo>
                  <a:lnTo>
                    <a:pt x="414" y="472"/>
                  </a:lnTo>
                  <a:lnTo>
                    <a:pt x="406" y="472"/>
                  </a:lnTo>
                  <a:lnTo>
                    <a:pt x="399" y="471"/>
                  </a:lnTo>
                  <a:lnTo>
                    <a:pt x="391" y="471"/>
                  </a:lnTo>
                  <a:lnTo>
                    <a:pt x="384" y="470"/>
                  </a:lnTo>
                  <a:lnTo>
                    <a:pt x="377" y="470"/>
                  </a:lnTo>
                  <a:lnTo>
                    <a:pt x="376" y="459"/>
                  </a:lnTo>
                  <a:lnTo>
                    <a:pt x="374" y="447"/>
                  </a:lnTo>
                  <a:lnTo>
                    <a:pt x="371" y="435"/>
                  </a:lnTo>
                  <a:lnTo>
                    <a:pt x="369" y="424"/>
                  </a:lnTo>
                  <a:lnTo>
                    <a:pt x="359" y="400"/>
                  </a:lnTo>
                  <a:lnTo>
                    <a:pt x="348" y="377"/>
                  </a:lnTo>
                  <a:lnTo>
                    <a:pt x="335" y="356"/>
                  </a:lnTo>
                  <a:lnTo>
                    <a:pt x="323" y="337"/>
                  </a:lnTo>
                  <a:lnTo>
                    <a:pt x="310" y="320"/>
                  </a:lnTo>
                  <a:lnTo>
                    <a:pt x="299" y="306"/>
                  </a:lnTo>
                  <a:lnTo>
                    <a:pt x="281" y="305"/>
                  </a:lnTo>
                  <a:lnTo>
                    <a:pt x="265" y="303"/>
                  </a:lnTo>
                  <a:lnTo>
                    <a:pt x="248" y="302"/>
                  </a:lnTo>
                  <a:lnTo>
                    <a:pt x="233" y="299"/>
                  </a:lnTo>
                  <a:lnTo>
                    <a:pt x="218" y="295"/>
                  </a:lnTo>
                  <a:lnTo>
                    <a:pt x="204" y="291"/>
                  </a:lnTo>
                  <a:lnTo>
                    <a:pt x="190" y="285"/>
                  </a:lnTo>
                  <a:lnTo>
                    <a:pt x="176" y="280"/>
                  </a:lnTo>
                  <a:lnTo>
                    <a:pt x="155" y="279"/>
                  </a:lnTo>
                  <a:lnTo>
                    <a:pt x="134" y="277"/>
                  </a:lnTo>
                  <a:lnTo>
                    <a:pt x="111" y="276"/>
                  </a:lnTo>
                  <a:lnTo>
                    <a:pt x="87" y="274"/>
                  </a:lnTo>
                  <a:lnTo>
                    <a:pt x="64" y="272"/>
                  </a:lnTo>
                  <a:lnTo>
                    <a:pt x="42" y="270"/>
                  </a:lnTo>
                  <a:lnTo>
                    <a:pt x="20" y="270"/>
                  </a:lnTo>
                  <a:lnTo>
                    <a:pt x="0" y="269"/>
                  </a:lnTo>
                  <a:lnTo>
                    <a:pt x="4" y="262"/>
                  </a:lnTo>
                  <a:lnTo>
                    <a:pt x="10" y="256"/>
                  </a:lnTo>
                  <a:lnTo>
                    <a:pt x="17" y="251"/>
                  </a:lnTo>
                  <a:lnTo>
                    <a:pt x="25" y="247"/>
                  </a:lnTo>
                  <a:lnTo>
                    <a:pt x="35" y="243"/>
                  </a:lnTo>
                  <a:lnTo>
                    <a:pt x="44" y="238"/>
                  </a:lnTo>
                  <a:lnTo>
                    <a:pt x="56" y="233"/>
                  </a:lnTo>
                  <a:lnTo>
                    <a:pt x="65" y="226"/>
                  </a:lnTo>
                  <a:lnTo>
                    <a:pt x="90" y="187"/>
                  </a:lnTo>
                  <a:lnTo>
                    <a:pt x="114" y="153"/>
                  </a:lnTo>
                  <a:lnTo>
                    <a:pt x="134" y="122"/>
                  </a:lnTo>
                  <a:lnTo>
                    <a:pt x="154" y="96"/>
                  </a:lnTo>
                  <a:lnTo>
                    <a:pt x="171" y="72"/>
                  </a:lnTo>
                  <a:lnTo>
                    <a:pt x="187" y="51"/>
                  </a:lnTo>
                  <a:lnTo>
                    <a:pt x="204" y="32"/>
                  </a:lnTo>
                  <a:lnTo>
                    <a:pt x="219" y="14"/>
                  </a:lnTo>
                  <a:lnTo>
                    <a:pt x="225" y="10"/>
                  </a:lnTo>
                  <a:lnTo>
                    <a:pt x="230" y="6"/>
                  </a:lnTo>
                  <a:lnTo>
                    <a:pt x="237" y="3"/>
                  </a:lnTo>
                  <a:lnTo>
                    <a:pt x="244" y="2"/>
                  </a:lnTo>
                  <a:lnTo>
                    <a:pt x="259" y="0"/>
                  </a:lnTo>
                  <a:lnTo>
                    <a:pt x="279" y="0"/>
                  </a:lnTo>
                  <a:lnTo>
                    <a:pt x="301" y="3"/>
                  </a:lnTo>
                  <a:lnTo>
                    <a:pt x="324" y="6"/>
                  </a:lnTo>
                  <a:lnTo>
                    <a:pt x="351" y="9"/>
                  </a:lnTo>
                  <a:lnTo>
                    <a:pt x="380" y="11"/>
                  </a:lnTo>
                  <a:lnTo>
                    <a:pt x="381" y="15"/>
                  </a:lnTo>
                  <a:lnTo>
                    <a:pt x="381" y="20"/>
                  </a:lnTo>
                  <a:lnTo>
                    <a:pt x="382" y="25"/>
                  </a:lnTo>
                  <a:lnTo>
                    <a:pt x="382" y="29"/>
                  </a:lnTo>
                  <a:lnTo>
                    <a:pt x="384" y="33"/>
                  </a:lnTo>
                  <a:lnTo>
                    <a:pt x="384" y="38"/>
                  </a:lnTo>
                  <a:lnTo>
                    <a:pt x="385" y="42"/>
                  </a:lnTo>
                  <a:lnTo>
                    <a:pt x="385" y="46"/>
                  </a:lnTo>
                  <a:lnTo>
                    <a:pt x="402" y="45"/>
                  </a:lnTo>
                  <a:lnTo>
                    <a:pt x="425" y="40"/>
                  </a:lnTo>
                  <a:lnTo>
                    <a:pt x="453" y="36"/>
                  </a:lnTo>
                  <a:lnTo>
                    <a:pt x="485" y="32"/>
                  </a:lnTo>
                  <a:lnTo>
                    <a:pt x="515" y="29"/>
                  </a:lnTo>
                  <a:lnTo>
                    <a:pt x="545" y="28"/>
                  </a:lnTo>
                  <a:lnTo>
                    <a:pt x="557" y="28"/>
                  </a:lnTo>
                  <a:lnTo>
                    <a:pt x="568" y="29"/>
                  </a:lnTo>
                  <a:lnTo>
                    <a:pt x="576" y="31"/>
                  </a:lnTo>
                  <a:lnTo>
                    <a:pt x="583" y="35"/>
                  </a:lnTo>
                  <a:lnTo>
                    <a:pt x="589" y="57"/>
                  </a:lnTo>
                  <a:lnTo>
                    <a:pt x="593" y="78"/>
                  </a:lnTo>
                  <a:lnTo>
                    <a:pt x="596" y="96"/>
                  </a:lnTo>
                  <a:lnTo>
                    <a:pt x="599" y="111"/>
                  </a:lnTo>
                  <a:lnTo>
                    <a:pt x="601" y="125"/>
                  </a:lnTo>
                  <a:lnTo>
                    <a:pt x="604" y="137"/>
                  </a:lnTo>
                  <a:lnTo>
                    <a:pt x="605" y="150"/>
                  </a:lnTo>
                  <a:lnTo>
                    <a:pt x="610" y="161"/>
                  </a:lnTo>
                  <a:lnTo>
                    <a:pt x="615" y="161"/>
                  </a:lnTo>
                  <a:lnTo>
                    <a:pt x="621" y="162"/>
                  </a:lnTo>
                  <a:lnTo>
                    <a:pt x="626" y="162"/>
                  </a:lnTo>
                  <a:lnTo>
                    <a:pt x="632" y="164"/>
                  </a:lnTo>
                  <a:lnTo>
                    <a:pt x="637" y="164"/>
                  </a:lnTo>
                  <a:lnTo>
                    <a:pt x="643" y="165"/>
                  </a:lnTo>
                  <a:lnTo>
                    <a:pt x="648" y="165"/>
                  </a:lnTo>
                  <a:lnTo>
                    <a:pt x="655" y="166"/>
                  </a:lnTo>
                  <a:lnTo>
                    <a:pt x="651" y="193"/>
                  </a:lnTo>
                  <a:lnTo>
                    <a:pt x="650" y="212"/>
                  </a:lnTo>
                  <a:lnTo>
                    <a:pt x="650" y="226"/>
                  </a:lnTo>
                  <a:lnTo>
                    <a:pt x="653" y="237"/>
                  </a:lnTo>
                  <a:lnTo>
                    <a:pt x="657" y="248"/>
                  </a:lnTo>
                  <a:lnTo>
                    <a:pt x="662" y="262"/>
                  </a:lnTo>
                  <a:lnTo>
                    <a:pt x="669" y="280"/>
                  </a:lnTo>
                  <a:lnTo>
                    <a:pt x="677" y="303"/>
                  </a:lnTo>
                  <a:lnTo>
                    <a:pt x="686" y="303"/>
                  </a:lnTo>
                  <a:lnTo>
                    <a:pt x="693" y="302"/>
                  </a:lnTo>
                  <a:lnTo>
                    <a:pt x="700" y="301"/>
                  </a:lnTo>
                  <a:lnTo>
                    <a:pt x="707" y="301"/>
                  </a:lnTo>
                  <a:lnTo>
                    <a:pt x="715" y="299"/>
                  </a:lnTo>
                  <a:lnTo>
                    <a:pt x="722" y="299"/>
                  </a:lnTo>
                  <a:lnTo>
                    <a:pt x="730" y="298"/>
                  </a:lnTo>
                  <a:lnTo>
                    <a:pt x="737" y="298"/>
                  </a:lnTo>
                  <a:lnTo>
                    <a:pt x="740" y="294"/>
                  </a:lnTo>
                  <a:lnTo>
                    <a:pt x="744" y="290"/>
                  </a:lnTo>
                  <a:lnTo>
                    <a:pt x="748" y="285"/>
                  </a:lnTo>
                  <a:lnTo>
                    <a:pt x="754" y="283"/>
                  </a:lnTo>
                  <a:lnTo>
                    <a:pt x="766" y="279"/>
                  </a:lnTo>
                  <a:lnTo>
                    <a:pt x="780" y="274"/>
                  </a:lnTo>
                  <a:lnTo>
                    <a:pt x="795" y="273"/>
                  </a:lnTo>
                  <a:lnTo>
                    <a:pt x="810" y="272"/>
                  </a:lnTo>
                  <a:lnTo>
                    <a:pt x="826" y="272"/>
                  </a:lnTo>
                  <a:lnTo>
                    <a:pt x="841" y="272"/>
                  </a:lnTo>
                  <a:lnTo>
                    <a:pt x="841" y="273"/>
                  </a:lnTo>
                  <a:lnTo>
                    <a:pt x="841" y="274"/>
                  </a:lnTo>
                  <a:lnTo>
                    <a:pt x="842" y="277"/>
                  </a:lnTo>
                  <a:lnTo>
                    <a:pt x="842" y="279"/>
                  </a:lnTo>
                  <a:lnTo>
                    <a:pt x="842" y="280"/>
                  </a:lnTo>
                  <a:lnTo>
                    <a:pt x="842" y="283"/>
                  </a:lnTo>
                  <a:lnTo>
                    <a:pt x="844" y="284"/>
                  </a:lnTo>
                  <a:lnTo>
                    <a:pt x="844" y="287"/>
                  </a:lnTo>
                  <a:lnTo>
                    <a:pt x="848" y="287"/>
                  </a:lnTo>
                  <a:lnTo>
                    <a:pt x="852" y="287"/>
                  </a:lnTo>
                  <a:lnTo>
                    <a:pt x="858" y="287"/>
                  </a:lnTo>
                  <a:lnTo>
                    <a:pt x="862" y="287"/>
                  </a:lnTo>
                  <a:lnTo>
                    <a:pt x="866" y="287"/>
                  </a:lnTo>
                  <a:lnTo>
                    <a:pt x="871" y="288"/>
                  </a:lnTo>
                  <a:lnTo>
                    <a:pt x="876" y="288"/>
                  </a:lnTo>
                  <a:lnTo>
                    <a:pt x="881" y="288"/>
                  </a:lnTo>
                  <a:lnTo>
                    <a:pt x="877" y="299"/>
                  </a:lnTo>
                  <a:lnTo>
                    <a:pt x="870" y="308"/>
                  </a:lnTo>
                  <a:lnTo>
                    <a:pt x="863" y="316"/>
                  </a:lnTo>
                  <a:lnTo>
                    <a:pt x="856" y="323"/>
                  </a:lnTo>
                  <a:lnTo>
                    <a:pt x="849" y="330"/>
                  </a:lnTo>
                  <a:lnTo>
                    <a:pt x="844" y="338"/>
                  </a:lnTo>
                  <a:lnTo>
                    <a:pt x="841" y="344"/>
                  </a:lnTo>
                  <a:lnTo>
                    <a:pt x="840" y="349"/>
                  </a:lnTo>
                  <a:lnTo>
                    <a:pt x="838" y="355"/>
                  </a:lnTo>
                  <a:lnTo>
                    <a:pt x="838" y="360"/>
                  </a:lnTo>
                  <a:lnTo>
                    <a:pt x="791" y="380"/>
                  </a:lnTo>
                  <a:lnTo>
                    <a:pt x="745" y="398"/>
                  </a:lnTo>
                  <a:lnTo>
                    <a:pt x="701" y="416"/>
                  </a:lnTo>
                  <a:lnTo>
                    <a:pt x="658" y="435"/>
                  </a:lnTo>
                  <a:lnTo>
                    <a:pt x="617" y="456"/>
                  </a:lnTo>
                  <a:lnTo>
                    <a:pt x="574" y="478"/>
                  </a:lnTo>
                  <a:lnTo>
                    <a:pt x="531" y="501"/>
                  </a:lnTo>
                  <a:lnTo>
                    <a:pt x="485" y="529"/>
                  </a:lnTo>
                </a:path>
              </a:pathLst>
            </a:custGeom>
            <a:solidFill>
              <a:srgbClr val="23B2D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1" name="Freeform 361">
              <a:extLst>
                <a:ext uri="{FF2B5EF4-FFF2-40B4-BE49-F238E27FC236}">
                  <a16:creationId xmlns:a16="http://schemas.microsoft.com/office/drawing/2014/main" id="{A20187F2-3F38-4AC2-9FDD-0269BF308892}"/>
                </a:ext>
              </a:extLst>
            </p:cNvPr>
            <p:cNvSpPr>
              <a:spLocks/>
            </p:cNvSpPr>
            <p:nvPr/>
          </p:nvSpPr>
          <p:spPr bwMode="auto">
            <a:xfrm rot="117773">
              <a:off x="10453167" y="3876756"/>
              <a:ext cx="312110" cy="466346"/>
            </a:xfrm>
            <a:custGeom>
              <a:avLst/>
              <a:gdLst>
                <a:gd name="T0" fmla="*/ 1 w 245"/>
                <a:gd name="T1" fmla="*/ 1 h 326"/>
                <a:gd name="T2" fmla="*/ 1 w 245"/>
                <a:gd name="T3" fmla="*/ 1 h 326"/>
                <a:gd name="T4" fmla="*/ 1 w 245"/>
                <a:gd name="T5" fmla="*/ 1 h 326"/>
                <a:gd name="T6" fmla="*/ 1 w 245"/>
                <a:gd name="T7" fmla="*/ 1 h 326"/>
                <a:gd name="T8" fmla="*/ 1 w 245"/>
                <a:gd name="T9" fmla="*/ 1 h 326"/>
                <a:gd name="T10" fmla="*/ 1 w 245"/>
                <a:gd name="T11" fmla="*/ 1 h 326"/>
                <a:gd name="T12" fmla="*/ 1 w 245"/>
                <a:gd name="T13" fmla="*/ 1 h 326"/>
                <a:gd name="T14" fmla="*/ 1 w 245"/>
                <a:gd name="T15" fmla="*/ 1 h 326"/>
                <a:gd name="T16" fmla="*/ 1 w 245"/>
                <a:gd name="T17" fmla="*/ 1 h 326"/>
                <a:gd name="T18" fmla="*/ 1 w 245"/>
                <a:gd name="T19" fmla="*/ 1 h 326"/>
                <a:gd name="T20" fmla="*/ 1 w 245"/>
                <a:gd name="T21" fmla="*/ 1 h 326"/>
                <a:gd name="T22" fmla="*/ 1 w 245"/>
                <a:gd name="T23" fmla="*/ 1 h 326"/>
                <a:gd name="T24" fmla="*/ 0 w 245"/>
                <a:gd name="T25" fmla="*/ 1 h 326"/>
                <a:gd name="T26" fmla="*/ 1 w 245"/>
                <a:gd name="T27" fmla="*/ 1 h 326"/>
                <a:gd name="T28" fmla="*/ 1 w 245"/>
                <a:gd name="T29" fmla="*/ 1 h 326"/>
                <a:gd name="T30" fmla="*/ 1 w 245"/>
                <a:gd name="T31" fmla="*/ 1 h 326"/>
                <a:gd name="T32" fmla="*/ 1 w 245"/>
                <a:gd name="T33" fmla="*/ 1 h 326"/>
                <a:gd name="T34" fmla="*/ 1 w 245"/>
                <a:gd name="T35" fmla="*/ 1 h 326"/>
                <a:gd name="T36" fmla="*/ 1 w 245"/>
                <a:gd name="T37" fmla="*/ 1 h 326"/>
                <a:gd name="T38" fmla="*/ 1 w 245"/>
                <a:gd name="T39" fmla="*/ 1 h 326"/>
                <a:gd name="T40" fmla="*/ 1 w 245"/>
                <a:gd name="T41" fmla="*/ 1 h 326"/>
                <a:gd name="T42" fmla="*/ 1 w 245"/>
                <a:gd name="T43" fmla="*/ 1 h 326"/>
                <a:gd name="T44" fmla="*/ 1 w 245"/>
                <a:gd name="T45" fmla="*/ 1 h 326"/>
                <a:gd name="T46" fmla="*/ 1 w 245"/>
                <a:gd name="T47" fmla="*/ 1 h 326"/>
                <a:gd name="T48" fmla="*/ 1 w 245"/>
                <a:gd name="T49" fmla="*/ 1 h 326"/>
                <a:gd name="T50" fmla="*/ 1 w 245"/>
                <a:gd name="T51" fmla="*/ 1 h 326"/>
                <a:gd name="T52" fmla="*/ 1 w 245"/>
                <a:gd name="T53" fmla="*/ 1 h 326"/>
                <a:gd name="T54" fmla="*/ 1 w 245"/>
                <a:gd name="T55" fmla="*/ 1 h 326"/>
                <a:gd name="T56" fmla="*/ 1 w 245"/>
                <a:gd name="T57" fmla="*/ 1 h 326"/>
                <a:gd name="T58" fmla="*/ 1 w 245"/>
                <a:gd name="T59" fmla="*/ 1 h 326"/>
                <a:gd name="T60" fmla="*/ 1 w 245"/>
                <a:gd name="T61" fmla="*/ 1 h 326"/>
                <a:gd name="T62" fmla="*/ 1 w 245"/>
                <a:gd name="T63" fmla="*/ 1 h 326"/>
                <a:gd name="T64" fmla="*/ 1 w 245"/>
                <a:gd name="T65" fmla="*/ 1 h 326"/>
                <a:gd name="T66" fmla="*/ 1 w 245"/>
                <a:gd name="T67" fmla="*/ 1 h 326"/>
                <a:gd name="T68" fmla="*/ 1 w 245"/>
                <a:gd name="T69" fmla="*/ 1 h 326"/>
                <a:gd name="T70" fmla="*/ 1 w 245"/>
                <a:gd name="T71" fmla="*/ 1 h 326"/>
                <a:gd name="T72" fmla="*/ 1 w 245"/>
                <a:gd name="T73" fmla="*/ 1 h 326"/>
                <a:gd name="T74" fmla="*/ 1 w 245"/>
                <a:gd name="T75" fmla="*/ 1 h 326"/>
                <a:gd name="T76" fmla="*/ 1 w 245"/>
                <a:gd name="T77" fmla="*/ 0 h 326"/>
                <a:gd name="T78" fmla="*/ 1 w 245"/>
                <a:gd name="T79" fmla="*/ 0 h 326"/>
                <a:gd name="T80" fmla="*/ 1 w 245"/>
                <a:gd name="T81" fmla="*/ 1 h 326"/>
                <a:gd name="T82" fmla="*/ 1 w 245"/>
                <a:gd name="T83" fmla="*/ 1 h 326"/>
                <a:gd name="T84" fmla="*/ 1 w 245"/>
                <a:gd name="T85" fmla="*/ 1 h 326"/>
                <a:gd name="T86" fmla="*/ 1 w 245"/>
                <a:gd name="T87" fmla="*/ 1 h 326"/>
                <a:gd name="T88" fmla="*/ 1 w 245"/>
                <a:gd name="T89" fmla="*/ 1 h 326"/>
                <a:gd name="T90" fmla="*/ 1 w 245"/>
                <a:gd name="T91" fmla="*/ 1 h 326"/>
                <a:gd name="T92" fmla="*/ 1 w 245"/>
                <a:gd name="T93" fmla="*/ 1 h 326"/>
                <a:gd name="T94" fmla="*/ 1 w 245"/>
                <a:gd name="T95" fmla="*/ 1 h 326"/>
                <a:gd name="T96" fmla="*/ 1 w 245"/>
                <a:gd name="T97" fmla="*/ 1 h 326"/>
                <a:gd name="T98" fmla="*/ 1 w 245"/>
                <a:gd name="T99" fmla="*/ 1 h 326"/>
                <a:gd name="T100" fmla="*/ 1 w 245"/>
                <a:gd name="T101" fmla="*/ 1 h 326"/>
                <a:gd name="T102" fmla="*/ 1 w 245"/>
                <a:gd name="T103" fmla="*/ 1 h 326"/>
                <a:gd name="T104" fmla="*/ 1 w 245"/>
                <a:gd name="T105" fmla="*/ 1 h 326"/>
                <a:gd name="T106" fmla="*/ 1 w 245"/>
                <a:gd name="T107" fmla="*/ 1 h 326"/>
                <a:gd name="T108" fmla="*/ 1 w 245"/>
                <a:gd name="T109" fmla="*/ 1 h 326"/>
                <a:gd name="T110" fmla="*/ 1 w 245"/>
                <a:gd name="T111" fmla="*/ 1 h 326"/>
                <a:gd name="T112" fmla="*/ 1 w 245"/>
                <a:gd name="T113" fmla="*/ 1 h 326"/>
                <a:gd name="T114" fmla="*/ 1 w 245"/>
                <a:gd name="T115" fmla="*/ 1 h 326"/>
                <a:gd name="T116" fmla="*/ 1 w 245"/>
                <a:gd name="T117" fmla="*/ 1 h 3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5"/>
                <a:gd name="T178" fmla="*/ 0 h 326"/>
                <a:gd name="T179" fmla="*/ 245 w 245"/>
                <a:gd name="T180" fmla="*/ 326 h 3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5" h="326">
                  <a:moveTo>
                    <a:pt x="88" y="325"/>
                  </a:moveTo>
                  <a:lnTo>
                    <a:pt x="77" y="321"/>
                  </a:lnTo>
                  <a:lnTo>
                    <a:pt x="67" y="318"/>
                  </a:lnTo>
                  <a:lnTo>
                    <a:pt x="59" y="315"/>
                  </a:lnTo>
                  <a:lnTo>
                    <a:pt x="52" y="314"/>
                  </a:lnTo>
                  <a:lnTo>
                    <a:pt x="45" y="313"/>
                  </a:lnTo>
                  <a:lnTo>
                    <a:pt x="38" y="313"/>
                  </a:lnTo>
                  <a:lnTo>
                    <a:pt x="28" y="311"/>
                  </a:lnTo>
                  <a:lnTo>
                    <a:pt x="17" y="311"/>
                  </a:lnTo>
                  <a:lnTo>
                    <a:pt x="12" y="302"/>
                  </a:lnTo>
                  <a:lnTo>
                    <a:pt x="6" y="292"/>
                  </a:lnTo>
                  <a:lnTo>
                    <a:pt x="3" y="281"/>
                  </a:lnTo>
                  <a:lnTo>
                    <a:pt x="0" y="270"/>
                  </a:lnTo>
                  <a:lnTo>
                    <a:pt x="2" y="259"/>
                  </a:lnTo>
                  <a:lnTo>
                    <a:pt x="5" y="248"/>
                  </a:lnTo>
                  <a:lnTo>
                    <a:pt x="7" y="242"/>
                  </a:lnTo>
                  <a:lnTo>
                    <a:pt x="10" y="237"/>
                  </a:lnTo>
                  <a:lnTo>
                    <a:pt x="14" y="231"/>
                  </a:lnTo>
                  <a:lnTo>
                    <a:pt x="20" y="225"/>
                  </a:lnTo>
                  <a:lnTo>
                    <a:pt x="35" y="221"/>
                  </a:lnTo>
                  <a:lnTo>
                    <a:pt x="49" y="214"/>
                  </a:lnTo>
                  <a:lnTo>
                    <a:pt x="60" y="206"/>
                  </a:lnTo>
                  <a:lnTo>
                    <a:pt x="70" y="198"/>
                  </a:lnTo>
                  <a:lnTo>
                    <a:pt x="78" y="187"/>
                  </a:lnTo>
                  <a:lnTo>
                    <a:pt x="85" y="174"/>
                  </a:lnTo>
                  <a:lnTo>
                    <a:pt x="90" y="162"/>
                  </a:lnTo>
                  <a:lnTo>
                    <a:pt x="95" y="148"/>
                  </a:lnTo>
                  <a:lnTo>
                    <a:pt x="97" y="133"/>
                  </a:lnTo>
                  <a:lnTo>
                    <a:pt x="100" y="117"/>
                  </a:lnTo>
                  <a:lnTo>
                    <a:pt x="102" y="104"/>
                  </a:lnTo>
                  <a:lnTo>
                    <a:pt x="103" y="88"/>
                  </a:lnTo>
                  <a:lnTo>
                    <a:pt x="104" y="58"/>
                  </a:lnTo>
                  <a:lnTo>
                    <a:pt x="106" y="30"/>
                  </a:lnTo>
                  <a:lnTo>
                    <a:pt x="128" y="19"/>
                  </a:lnTo>
                  <a:lnTo>
                    <a:pt x="146" y="9"/>
                  </a:lnTo>
                  <a:lnTo>
                    <a:pt x="154" y="5"/>
                  </a:lnTo>
                  <a:lnTo>
                    <a:pt x="161" y="2"/>
                  </a:lnTo>
                  <a:lnTo>
                    <a:pt x="168" y="1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7" y="1"/>
                  </a:lnTo>
                  <a:lnTo>
                    <a:pt x="194" y="4"/>
                  </a:lnTo>
                  <a:lnTo>
                    <a:pt x="203" y="8"/>
                  </a:lnTo>
                  <a:lnTo>
                    <a:pt x="221" y="20"/>
                  </a:lnTo>
                  <a:lnTo>
                    <a:pt x="244" y="40"/>
                  </a:lnTo>
                  <a:lnTo>
                    <a:pt x="236" y="86"/>
                  </a:lnTo>
                  <a:lnTo>
                    <a:pt x="226" y="127"/>
                  </a:lnTo>
                  <a:lnTo>
                    <a:pt x="219" y="145"/>
                  </a:lnTo>
                  <a:lnTo>
                    <a:pt x="212" y="163"/>
                  </a:lnTo>
                  <a:lnTo>
                    <a:pt x="205" y="181"/>
                  </a:lnTo>
                  <a:lnTo>
                    <a:pt x="197" y="198"/>
                  </a:lnTo>
                  <a:lnTo>
                    <a:pt x="187" y="214"/>
                  </a:lnTo>
                  <a:lnTo>
                    <a:pt x="178" y="230"/>
                  </a:lnTo>
                  <a:lnTo>
                    <a:pt x="167" y="245"/>
                  </a:lnTo>
                  <a:lnTo>
                    <a:pt x="154" y="261"/>
                  </a:lnTo>
                  <a:lnTo>
                    <a:pt x="139" y="277"/>
                  </a:lnTo>
                  <a:lnTo>
                    <a:pt x="124" y="292"/>
                  </a:lnTo>
                  <a:lnTo>
                    <a:pt x="107" y="309"/>
                  </a:lnTo>
                  <a:lnTo>
                    <a:pt x="88" y="325"/>
                  </a:lnTo>
                </a:path>
              </a:pathLst>
            </a:custGeom>
            <a:solidFill>
              <a:srgbClr val="00ADC6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2" name="Freeform 362">
              <a:extLst>
                <a:ext uri="{FF2B5EF4-FFF2-40B4-BE49-F238E27FC236}">
                  <a16:creationId xmlns:a16="http://schemas.microsoft.com/office/drawing/2014/main" id="{74F5B995-62CB-471B-AAD1-CB7B989CFED1}"/>
                </a:ext>
              </a:extLst>
            </p:cNvPr>
            <p:cNvSpPr>
              <a:spLocks/>
            </p:cNvSpPr>
            <p:nvPr/>
          </p:nvSpPr>
          <p:spPr bwMode="auto">
            <a:xfrm rot="121244">
              <a:off x="10062575" y="4389736"/>
              <a:ext cx="485504" cy="298055"/>
            </a:xfrm>
            <a:custGeom>
              <a:avLst/>
              <a:gdLst>
                <a:gd name="T0" fmla="*/ 1 w 380"/>
                <a:gd name="T1" fmla="*/ 1 h 208"/>
                <a:gd name="T2" fmla="*/ 1 w 380"/>
                <a:gd name="T3" fmla="*/ 1 h 208"/>
                <a:gd name="T4" fmla="*/ 1 w 380"/>
                <a:gd name="T5" fmla="*/ 1 h 208"/>
                <a:gd name="T6" fmla="*/ 1 w 380"/>
                <a:gd name="T7" fmla="*/ 1 h 208"/>
                <a:gd name="T8" fmla="*/ 1 w 380"/>
                <a:gd name="T9" fmla="*/ 1 h 208"/>
                <a:gd name="T10" fmla="*/ 1 w 380"/>
                <a:gd name="T11" fmla="*/ 1 h 208"/>
                <a:gd name="T12" fmla="*/ 1 w 380"/>
                <a:gd name="T13" fmla="*/ 1 h 208"/>
                <a:gd name="T14" fmla="*/ 1 w 380"/>
                <a:gd name="T15" fmla="*/ 1 h 208"/>
                <a:gd name="T16" fmla="*/ 0 w 380"/>
                <a:gd name="T17" fmla="*/ 1 h 208"/>
                <a:gd name="T18" fmla="*/ 1 w 380"/>
                <a:gd name="T19" fmla="*/ 1 h 208"/>
                <a:gd name="T20" fmla="*/ 1 w 380"/>
                <a:gd name="T21" fmla="*/ 1 h 208"/>
                <a:gd name="T22" fmla="*/ 1 w 380"/>
                <a:gd name="T23" fmla="*/ 1 h 208"/>
                <a:gd name="T24" fmla="*/ 1 w 380"/>
                <a:gd name="T25" fmla="*/ 1 h 208"/>
                <a:gd name="T26" fmla="*/ 1 w 380"/>
                <a:gd name="T27" fmla="*/ 1 h 208"/>
                <a:gd name="T28" fmla="*/ 1 w 380"/>
                <a:gd name="T29" fmla="*/ 1 h 208"/>
                <a:gd name="T30" fmla="*/ 1 w 380"/>
                <a:gd name="T31" fmla="*/ 1 h 208"/>
                <a:gd name="T32" fmla="*/ 1 w 380"/>
                <a:gd name="T33" fmla="*/ 1 h 208"/>
                <a:gd name="T34" fmla="*/ 1 w 380"/>
                <a:gd name="T35" fmla="*/ 1 h 208"/>
                <a:gd name="T36" fmla="*/ 1 w 380"/>
                <a:gd name="T37" fmla="*/ 1 h 208"/>
                <a:gd name="T38" fmla="*/ 1 w 380"/>
                <a:gd name="T39" fmla="*/ 1 h 208"/>
                <a:gd name="T40" fmla="*/ 1 w 380"/>
                <a:gd name="T41" fmla="*/ 1 h 208"/>
                <a:gd name="T42" fmla="*/ 1 w 380"/>
                <a:gd name="T43" fmla="*/ 1 h 208"/>
                <a:gd name="T44" fmla="*/ 1 w 380"/>
                <a:gd name="T45" fmla="*/ 0 h 208"/>
                <a:gd name="T46" fmla="*/ 1 w 380"/>
                <a:gd name="T47" fmla="*/ 0 h 208"/>
                <a:gd name="T48" fmla="*/ 1 w 380"/>
                <a:gd name="T49" fmla="*/ 1 h 208"/>
                <a:gd name="T50" fmla="*/ 1 w 380"/>
                <a:gd name="T51" fmla="*/ 1 h 208"/>
                <a:gd name="T52" fmla="*/ 1 w 380"/>
                <a:gd name="T53" fmla="*/ 1 h 208"/>
                <a:gd name="T54" fmla="*/ 1 w 380"/>
                <a:gd name="T55" fmla="*/ 1 h 208"/>
                <a:gd name="T56" fmla="*/ 1 w 380"/>
                <a:gd name="T57" fmla="*/ 1 h 208"/>
                <a:gd name="T58" fmla="*/ 1 w 380"/>
                <a:gd name="T59" fmla="*/ 1 h 208"/>
                <a:gd name="T60" fmla="*/ 1 w 380"/>
                <a:gd name="T61" fmla="*/ 1 h 208"/>
                <a:gd name="T62" fmla="*/ 1 w 380"/>
                <a:gd name="T63" fmla="*/ 1 h 208"/>
                <a:gd name="T64" fmla="*/ 1 w 380"/>
                <a:gd name="T65" fmla="*/ 1 h 208"/>
                <a:gd name="T66" fmla="*/ 1 w 380"/>
                <a:gd name="T67" fmla="*/ 1 h 208"/>
                <a:gd name="T68" fmla="*/ 1 w 380"/>
                <a:gd name="T69" fmla="*/ 1 h 208"/>
                <a:gd name="T70" fmla="*/ 1 w 380"/>
                <a:gd name="T71" fmla="*/ 1 h 208"/>
                <a:gd name="T72" fmla="*/ 1 w 380"/>
                <a:gd name="T73" fmla="*/ 1 h 208"/>
                <a:gd name="T74" fmla="*/ 1 w 380"/>
                <a:gd name="T75" fmla="*/ 1 h 208"/>
                <a:gd name="T76" fmla="*/ 1 w 380"/>
                <a:gd name="T77" fmla="*/ 1 h 208"/>
                <a:gd name="T78" fmla="*/ 1 w 380"/>
                <a:gd name="T79" fmla="*/ 1 h 208"/>
                <a:gd name="T80" fmla="*/ 1 w 380"/>
                <a:gd name="T81" fmla="*/ 1 h 208"/>
                <a:gd name="T82" fmla="*/ 1 w 380"/>
                <a:gd name="T83" fmla="*/ 1 h 208"/>
                <a:gd name="T84" fmla="*/ 1 w 380"/>
                <a:gd name="T85" fmla="*/ 1 h 208"/>
                <a:gd name="T86" fmla="*/ 1 w 380"/>
                <a:gd name="T87" fmla="*/ 1 h 208"/>
                <a:gd name="T88" fmla="*/ 1 w 380"/>
                <a:gd name="T89" fmla="*/ 1 h 208"/>
                <a:gd name="T90" fmla="*/ 1 w 380"/>
                <a:gd name="T91" fmla="*/ 1 h 208"/>
                <a:gd name="T92" fmla="*/ 1 w 380"/>
                <a:gd name="T93" fmla="*/ 1 h 208"/>
                <a:gd name="T94" fmla="*/ 1 w 380"/>
                <a:gd name="T95" fmla="*/ 1 h 208"/>
                <a:gd name="T96" fmla="*/ 1 w 380"/>
                <a:gd name="T97" fmla="*/ 1 h 208"/>
                <a:gd name="T98" fmla="*/ 1 w 380"/>
                <a:gd name="T99" fmla="*/ 1 h 208"/>
                <a:gd name="T100" fmla="*/ 1 w 380"/>
                <a:gd name="T101" fmla="*/ 1 h 208"/>
                <a:gd name="T102" fmla="*/ 1 w 380"/>
                <a:gd name="T103" fmla="*/ 1 h 208"/>
                <a:gd name="T104" fmla="*/ 1 w 380"/>
                <a:gd name="T105" fmla="*/ 1 h 208"/>
                <a:gd name="T106" fmla="*/ 1 w 380"/>
                <a:gd name="T107" fmla="*/ 1 h 208"/>
                <a:gd name="T108" fmla="*/ 1 w 380"/>
                <a:gd name="T109" fmla="*/ 1 h 208"/>
                <a:gd name="T110" fmla="*/ 1 w 380"/>
                <a:gd name="T111" fmla="*/ 1 h 208"/>
                <a:gd name="T112" fmla="*/ 1 w 380"/>
                <a:gd name="T113" fmla="*/ 1 h 208"/>
                <a:gd name="T114" fmla="*/ 1 w 380"/>
                <a:gd name="T115" fmla="*/ 1 h 208"/>
                <a:gd name="T116" fmla="*/ 1 w 380"/>
                <a:gd name="T117" fmla="*/ 1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0"/>
                <a:gd name="T178" fmla="*/ 0 h 208"/>
                <a:gd name="T179" fmla="*/ 380 w 380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0" h="208">
                  <a:moveTo>
                    <a:pt x="36" y="207"/>
                  </a:moveTo>
                  <a:lnTo>
                    <a:pt x="36" y="201"/>
                  </a:lnTo>
                  <a:lnTo>
                    <a:pt x="37" y="195"/>
                  </a:lnTo>
                  <a:lnTo>
                    <a:pt x="39" y="190"/>
                  </a:lnTo>
                  <a:lnTo>
                    <a:pt x="39" y="184"/>
                  </a:lnTo>
                  <a:lnTo>
                    <a:pt x="40" y="179"/>
                  </a:lnTo>
                  <a:lnTo>
                    <a:pt x="41" y="173"/>
                  </a:lnTo>
                  <a:lnTo>
                    <a:pt x="43" y="168"/>
                  </a:lnTo>
                  <a:lnTo>
                    <a:pt x="44" y="162"/>
                  </a:lnTo>
                  <a:lnTo>
                    <a:pt x="39" y="162"/>
                  </a:lnTo>
                  <a:lnTo>
                    <a:pt x="33" y="162"/>
                  </a:lnTo>
                  <a:lnTo>
                    <a:pt x="27" y="161"/>
                  </a:lnTo>
                  <a:lnTo>
                    <a:pt x="22" y="161"/>
                  </a:lnTo>
                  <a:lnTo>
                    <a:pt x="15" y="161"/>
                  </a:lnTo>
                  <a:lnTo>
                    <a:pt x="9" y="161"/>
                  </a:lnTo>
                  <a:lnTo>
                    <a:pt x="4" y="161"/>
                  </a:lnTo>
                  <a:lnTo>
                    <a:pt x="0" y="161"/>
                  </a:lnTo>
                  <a:lnTo>
                    <a:pt x="0" y="157"/>
                  </a:lnTo>
                  <a:lnTo>
                    <a:pt x="1" y="154"/>
                  </a:lnTo>
                  <a:lnTo>
                    <a:pt x="4" y="150"/>
                  </a:lnTo>
                  <a:lnTo>
                    <a:pt x="7" y="147"/>
                  </a:lnTo>
                  <a:lnTo>
                    <a:pt x="9" y="144"/>
                  </a:lnTo>
                  <a:lnTo>
                    <a:pt x="12" y="140"/>
                  </a:lnTo>
                  <a:lnTo>
                    <a:pt x="14" y="137"/>
                  </a:lnTo>
                  <a:lnTo>
                    <a:pt x="15" y="135"/>
                  </a:lnTo>
                  <a:lnTo>
                    <a:pt x="43" y="128"/>
                  </a:lnTo>
                  <a:lnTo>
                    <a:pt x="70" y="121"/>
                  </a:lnTo>
                  <a:lnTo>
                    <a:pt x="98" y="115"/>
                  </a:lnTo>
                  <a:lnTo>
                    <a:pt x="127" y="111"/>
                  </a:lnTo>
                  <a:lnTo>
                    <a:pt x="155" y="105"/>
                  </a:lnTo>
                  <a:lnTo>
                    <a:pt x="184" y="99"/>
                  </a:lnTo>
                  <a:lnTo>
                    <a:pt x="213" y="92"/>
                  </a:lnTo>
                  <a:lnTo>
                    <a:pt x="242" y="83"/>
                  </a:lnTo>
                  <a:lnTo>
                    <a:pt x="248" y="67"/>
                  </a:lnTo>
                  <a:lnTo>
                    <a:pt x="253" y="54"/>
                  </a:lnTo>
                  <a:lnTo>
                    <a:pt x="257" y="45"/>
                  </a:lnTo>
                  <a:lnTo>
                    <a:pt x="262" y="36"/>
                  </a:lnTo>
                  <a:lnTo>
                    <a:pt x="266" y="29"/>
                  </a:lnTo>
                  <a:lnTo>
                    <a:pt x="270" y="22"/>
                  </a:lnTo>
                  <a:lnTo>
                    <a:pt x="275" y="13"/>
                  </a:lnTo>
                  <a:lnTo>
                    <a:pt x="282" y="3"/>
                  </a:lnTo>
                  <a:lnTo>
                    <a:pt x="284" y="2"/>
                  </a:lnTo>
                  <a:lnTo>
                    <a:pt x="287" y="2"/>
                  </a:lnTo>
                  <a:lnTo>
                    <a:pt x="289" y="2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5" y="3"/>
                  </a:lnTo>
                  <a:lnTo>
                    <a:pt x="306" y="7"/>
                  </a:lnTo>
                  <a:lnTo>
                    <a:pt x="306" y="10"/>
                  </a:lnTo>
                  <a:lnTo>
                    <a:pt x="307" y="14"/>
                  </a:lnTo>
                  <a:lnTo>
                    <a:pt x="307" y="18"/>
                  </a:lnTo>
                  <a:lnTo>
                    <a:pt x="309" y="21"/>
                  </a:lnTo>
                  <a:lnTo>
                    <a:pt x="310" y="25"/>
                  </a:lnTo>
                  <a:lnTo>
                    <a:pt x="310" y="29"/>
                  </a:lnTo>
                  <a:lnTo>
                    <a:pt x="318" y="31"/>
                  </a:lnTo>
                  <a:lnTo>
                    <a:pt x="328" y="32"/>
                  </a:lnTo>
                  <a:lnTo>
                    <a:pt x="336" y="32"/>
                  </a:lnTo>
                  <a:lnTo>
                    <a:pt x="345" y="33"/>
                  </a:lnTo>
                  <a:lnTo>
                    <a:pt x="353" y="36"/>
                  </a:lnTo>
                  <a:lnTo>
                    <a:pt x="361" y="38"/>
                  </a:lnTo>
                  <a:lnTo>
                    <a:pt x="371" y="39"/>
                  </a:lnTo>
                  <a:lnTo>
                    <a:pt x="379" y="40"/>
                  </a:lnTo>
                  <a:lnTo>
                    <a:pt x="378" y="51"/>
                  </a:lnTo>
                  <a:lnTo>
                    <a:pt x="375" y="63"/>
                  </a:lnTo>
                  <a:lnTo>
                    <a:pt x="374" y="74"/>
                  </a:lnTo>
                  <a:lnTo>
                    <a:pt x="372" y="86"/>
                  </a:lnTo>
                  <a:lnTo>
                    <a:pt x="371" y="97"/>
                  </a:lnTo>
                  <a:lnTo>
                    <a:pt x="370" y="108"/>
                  </a:lnTo>
                  <a:lnTo>
                    <a:pt x="368" y="121"/>
                  </a:lnTo>
                  <a:lnTo>
                    <a:pt x="368" y="132"/>
                  </a:lnTo>
                  <a:lnTo>
                    <a:pt x="352" y="139"/>
                  </a:lnTo>
                  <a:lnTo>
                    <a:pt x="336" y="144"/>
                  </a:lnTo>
                  <a:lnTo>
                    <a:pt x="321" y="150"/>
                  </a:lnTo>
                  <a:lnTo>
                    <a:pt x="309" y="157"/>
                  </a:lnTo>
                  <a:lnTo>
                    <a:pt x="296" y="164"/>
                  </a:lnTo>
                  <a:lnTo>
                    <a:pt x="285" y="172"/>
                  </a:lnTo>
                  <a:lnTo>
                    <a:pt x="275" y="182"/>
                  </a:lnTo>
                  <a:lnTo>
                    <a:pt x="267" y="195"/>
                  </a:lnTo>
                  <a:lnTo>
                    <a:pt x="253" y="195"/>
                  </a:lnTo>
                  <a:lnTo>
                    <a:pt x="238" y="197"/>
                  </a:lnTo>
                  <a:lnTo>
                    <a:pt x="224" y="198"/>
                  </a:lnTo>
                  <a:lnTo>
                    <a:pt x="210" y="200"/>
                  </a:lnTo>
                  <a:lnTo>
                    <a:pt x="196" y="201"/>
                  </a:lnTo>
                  <a:lnTo>
                    <a:pt x="183" y="202"/>
                  </a:lnTo>
                  <a:lnTo>
                    <a:pt x="170" y="205"/>
                  </a:lnTo>
                  <a:lnTo>
                    <a:pt x="156" y="207"/>
                  </a:lnTo>
                  <a:lnTo>
                    <a:pt x="156" y="205"/>
                  </a:lnTo>
                  <a:lnTo>
                    <a:pt x="156" y="202"/>
                  </a:lnTo>
                  <a:lnTo>
                    <a:pt x="156" y="201"/>
                  </a:lnTo>
                  <a:lnTo>
                    <a:pt x="156" y="200"/>
                  </a:lnTo>
                  <a:lnTo>
                    <a:pt x="156" y="198"/>
                  </a:lnTo>
                  <a:lnTo>
                    <a:pt x="156" y="197"/>
                  </a:lnTo>
                  <a:lnTo>
                    <a:pt x="156" y="195"/>
                  </a:lnTo>
                  <a:lnTo>
                    <a:pt x="152" y="195"/>
                  </a:lnTo>
                  <a:lnTo>
                    <a:pt x="149" y="195"/>
                  </a:lnTo>
                  <a:lnTo>
                    <a:pt x="147" y="195"/>
                  </a:lnTo>
                  <a:lnTo>
                    <a:pt x="144" y="195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5"/>
                  </a:lnTo>
                  <a:lnTo>
                    <a:pt x="133" y="195"/>
                  </a:lnTo>
                  <a:lnTo>
                    <a:pt x="133" y="197"/>
                  </a:lnTo>
                  <a:lnTo>
                    <a:pt x="133" y="198"/>
                  </a:lnTo>
                  <a:lnTo>
                    <a:pt x="133" y="200"/>
                  </a:lnTo>
                  <a:lnTo>
                    <a:pt x="133" y="201"/>
                  </a:lnTo>
                  <a:lnTo>
                    <a:pt x="133" y="202"/>
                  </a:lnTo>
                  <a:lnTo>
                    <a:pt x="133" y="205"/>
                  </a:lnTo>
                  <a:lnTo>
                    <a:pt x="133" y="207"/>
                  </a:lnTo>
                  <a:lnTo>
                    <a:pt x="120" y="207"/>
                  </a:lnTo>
                  <a:lnTo>
                    <a:pt x="108" y="207"/>
                  </a:lnTo>
                  <a:lnTo>
                    <a:pt x="95" y="207"/>
                  </a:lnTo>
                  <a:lnTo>
                    <a:pt x="84" y="207"/>
                  </a:lnTo>
                  <a:lnTo>
                    <a:pt x="72" y="207"/>
                  </a:lnTo>
                  <a:lnTo>
                    <a:pt x="59" y="207"/>
                  </a:lnTo>
                  <a:lnTo>
                    <a:pt x="47" y="207"/>
                  </a:lnTo>
                  <a:lnTo>
                    <a:pt x="36" y="207"/>
                  </a:lnTo>
                </a:path>
              </a:pathLst>
            </a:custGeom>
            <a:solidFill>
              <a:srgbClr val="00ADC6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3" name="Freeform 363">
              <a:extLst>
                <a:ext uri="{FF2B5EF4-FFF2-40B4-BE49-F238E27FC236}">
                  <a16:creationId xmlns:a16="http://schemas.microsoft.com/office/drawing/2014/main" id="{A0CAA939-9124-4375-A66B-DD32AB6F90F5}"/>
                </a:ext>
              </a:extLst>
            </p:cNvPr>
            <p:cNvSpPr>
              <a:spLocks/>
            </p:cNvSpPr>
            <p:nvPr/>
          </p:nvSpPr>
          <p:spPr bwMode="auto">
            <a:xfrm rot="126822">
              <a:off x="11044534" y="3165071"/>
              <a:ext cx="224500" cy="296028"/>
            </a:xfrm>
            <a:custGeom>
              <a:avLst/>
              <a:gdLst>
                <a:gd name="T0" fmla="*/ 1 w 178"/>
                <a:gd name="T1" fmla="*/ 1 h 207"/>
                <a:gd name="T2" fmla="*/ 1 w 178"/>
                <a:gd name="T3" fmla="*/ 1 h 207"/>
                <a:gd name="T4" fmla="*/ 1 w 178"/>
                <a:gd name="T5" fmla="*/ 1 h 207"/>
                <a:gd name="T6" fmla="*/ 1 w 178"/>
                <a:gd name="T7" fmla="*/ 1 h 207"/>
                <a:gd name="T8" fmla="*/ 1 w 178"/>
                <a:gd name="T9" fmla="*/ 1 h 207"/>
                <a:gd name="T10" fmla="*/ 1 w 178"/>
                <a:gd name="T11" fmla="*/ 1 h 207"/>
                <a:gd name="T12" fmla="*/ 1 w 178"/>
                <a:gd name="T13" fmla="*/ 1 h 207"/>
                <a:gd name="T14" fmla="*/ 0 w 178"/>
                <a:gd name="T15" fmla="*/ 1 h 207"/>
                <a:gd name="T16" fmla="*/ 0 w 178"/>
                <a:gd name="T17" fmla="*/ 1 h 207"/>
                <a:gd name="T18" fmla="*/ 1 w 178"/>
                <a:gd name="T19" fmla="*/ 1 h 207"/>
                <a:gd name="T20" fmla="*/ 1 w 178"/>
                <a:gd name="T21" fmla="*/ 1 h 207"/>
                <a:gd name="T22" fmla="*/ 1 w 178"/>
                <a:gd name="T23" fmla="*/ 1 h 207"/>
                <a:gd name="T24" fmla="*/ 1 w 178"/>
                <a:gd name="T25" fmla="*/ 1 h 207"/>
                <a:gd name="T26" fmla="*/ 1 w 178"/>
                <a:gd name="T27" fmla="*/ 1 h 207"/>
                <a:gd name="T28" fmla="*/ 1 w 178"/>
                <a:gd name="T29" fmla="*/ 1 h 207"/>
                <a:gd name="T30" fmla="*/ 1 w 178"/>
                <a:gd name="T31" fmla="*/ 1 h 207"/>
                <a:gd name="T32" fmla="*/ 1 w 178"/>
                <a:gd name="T33" fmla="*/ 1 h 207"/>
                <a:gd name="T34" fmla="*/ 1 w 178"/>
                <a:gd name="T35" fmla="*/ 1 h 207"/>
                <a:gd name="T36" fmla="*/ 1 w 178"/>
                <a:gd name="T37" fmla="*/ 1 h 207"/>
                <a:gd name="T38" fmla="*/ 1 w 178"/>
                <a:gd name="T39" fmla="*/ 1 h 207"/>
                <a:gd name="T40" fmla="*/ 1 w 178"/>
                <a:gd name="T41" fmla="*/ 1 h 207"/>
                <a:gd name="T42" fmla="*/ 1 w 178"/>
                <a:gd name="T43" fmla="*/ 1 h 207"/>
                <a:gd name="T44" fmla="*/ 1 w 178"/>
                <a:gd name="T45" fmla="*/ 1 h 207"/>
                <a:gd name="T46" fmla="*/ 1 w 178"/>
                <a:gd name="T47" fmla="*/ 1 h 207"/>
                <a:gd name="T48" fmla="*/ 1 w 178"/>
                <a:gd name="T49" fmla="*/ 0 h 207"/>
                <a:gd name="T50" fmla="*/ 1 w 178"/>
                <a:gd name="T51" fmla="*/ 1 h 207"/>
                <a:gd name="T52" fmla="*/ 1 w 178"/>
                <a:gd name="T53" fmla="*/ 1 h 207"/>
                <a:gd name="T54" fmla="*/ 1 w 178"/>
                <a:gd name="T55" fmla="*/ 1 h 207"/>
                <a:gd name="T56" fmla="*/ 1 w 178"/>
                <a:gd name="T57" fmla="*/ 1 h 207"/>
                <a:gd name="T58" fmla="*/ 1 w 178"/>
                <a:gd name="T59" fmla="*/ 1 h 207"/>
                <a:gd name="T60" fmla="*/ 1 w 178"/>
                <a:gd name="T61" fmla="*/ 1 h 207"/>
                <a:gd name="T62" fmla="*/ 1 w 178"/>
                <a:gd name="T63" fmla="*/ 1 h 207"/>
                <a:gd name="T64" fmla="*/ 1 w 178"/>
                <a:gd name="T65" fmla="*/ 1 h 207"/>
                <a:gd name="T66" fmla="*/ 1 w 178"/>
                <a:gd name="T67" fmla="*/ 1 h 207"/>
                <a:gd name="T68" fmla="*/ 1 w 178"/>
                <a:gd name="T69" fmla="*/ 1 h 207"/>
                <a:gd name="T70" fmla="*/ 1 w 178"/>
                <a:gd name="T71" fmla="*/ 1 h 207"/>
                <a:gd name="T72" fmla="*/ 1 w 178"/>
                <a:gd name="T73" fmla="*/ 1 h 207"/>
                <a:gd name="T74" fmla="*/ 1 w 178"/>
                <a:gd name="T75" fmla="*/ 1 h 207"/>
                <a:gd name="T76" fmla="*/ 1 w 178"/>
                <a:gd name="T77" fmla="*/ 1 h 207"/>
                <a:gd name="T78" fmla="*/ 1 w 178"/>
                <a:gd name="T79" fmla="*/ 1 h 207"/>
                <a:gd name="T80" fmla="*/ 1 w 178"/>
                <a:gd name="T81" fmla="*/ 1 h 207"/>
                <a:gd name="T82" fmla="*/ 1 w 178"/>
                <a:gd name="T83" fmla="*/ 1 h 207"/>
                <a:gd name="T84" fmla="*/ 1 w 178"/>
                <a:gd name="T85" fmla="*/ 1 h 207"/>
                <a:gd name="T86" fmla="*/ 1 w 178"/>
                <a:gd name="T87" fmla="*/ 1 h 207"/>
                <a:gd name="T88" fmla="*/ 1 w 178"/>
                <a:gd name="T89" fmla="*/ 1 h 207"/>
                <a:gd name="T90" fmla="*/ 1 w 178"/>
                <a:gd name="T91" fmla="*/ 1 h 207"/>
                <a:gd name="T92" fmla="*/ 1 w 178"/>
                <a:gd name="T93" fmla="*/ 1 h 207"/>
                <a:gd name="T94" fmla="*/ 1 w 178"/>
                <a:gd name="T95" fmla="*/ 1 h 207"/>
                <a:gd name="T96" fmla="*/ 1 w 178"/>
                <a:gd name="T97" fmla="*/ 1 h 207"/>
                <a:gd name="T98" fmla="*/ 1 w 178"/>
                <a:gd name="T99" fmla="*/ 1 h 207"/>
                <a:gd name="T100" fmla="*/ 1 w 178"/>
                <a:gd name="T101" fmla="*/ 1 h 2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207"/>
                <a:gd name="T155" fmla="*/ 178 w 178"/>
                <a:gd name="T156" fmla="*/ 207 h 2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207">
                  <a:moveTo>
                    <a:pt x="32" y="199"/>
                  </a:moveTo>
                  <a:lnTo>
                    <a:pt x="22" y="191"/>
                  </a:lnTo>
                  <a:lnTo>
                    <a:pt x="14" y="183"/>
                  </a:lnTo>
                  <a:lnTo>
                    <a:pt x="8" y="173"/>
                  </a:lnTo>
                  <a:lnTo>
                    <a:pt x="4" y="163"/>
                  </a:lnTo>
                  <a:lnTo>
                    <a:pt x="3" y="154"/>
                  </a:lnTo>
                  <a:lnTo>
                    <a:pt x="1" y="142"/>
                  </a:lnTo>
                  <a:lnTo>
                    <a:pt x="0" y="13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7" y="122"/>
                  </a:lnTo>
                  <a:lnTo>
                    <a:pt x="11" y="120"/>
                  </a:lnTo>
                  <a:lnTo>
                    <a:pt x="14" y="120"/>
                  </a:lnTo>
                  <a:lnTo>
                    <a:pt x="18" y="119"/>
                  </a:lnTo>
                  <a:lnTo>
                    <a:pt x="21" y="118"/>
                  </a:lnTo>
                  <a:lnTo>
                    <a:pt x="25" y="118"/>
                  </a:lnTo>
                  <a:lnTo>
                    <a:pt x="29" y="116"/>
                  </a:lnTo>
                  <a:lnTo>
                    <a:pt x="32" y="98"/>
                  </a:lnTo>
                  <a:lnTo>
                    <a:pt x="33" y="83"/>
                  </a:lnTo>
                  <a:lnTo>
                    <a:pt x="32" y="68"/>
                  </a:lnTo>
                  <a:lnTo>
                    <a:pt x="29" y="54"/>
                  </a:lnTo>
                  <a:lnTo>
                    <a:pt x="26" y="41"/>
                  </a:lnTo>
                  <a:lnTo>
                    <a:pt x="23" y="28"/>
                  </a:lnTo>
                  <a:lnTo>
                    <a:pt x="21" y="14"/>
                  </a:lnTo>
                  <a:lnTo>
                    <a:pt x="19" y="0"/>
                  </a:lnTo>
                  <a:lnTo>
                    <a:pt x="37" y="7"/>
                  </a:lnTo>
                  <a:lnTo>
                    <a:pt x="57" y="15"/>
                  </a:lnTo>
                  <a:lnTo>
                    <a:pt x="77" y="26"/>
                  </a:lnTo>
                  <a:lnTo>
                    <a:pt x="97" y="37"/>
                  </a:lnTo>
                  <a:lnTo>
                    <a:pt x="118" y="51"/>
                  </a:lnTo>
                  <a:lnTo>
                    <a:pt x="138" y="66"/>
                  </a:lnTo>
                  <a:lnTo>
                    <a:pt x="158" y="80"/>
                  </a:lnTo>
                  <a:lnTo>
                    <a:pt x="177" y="95"/>
                  </a:lnTo>
                  <a:lnTo>
                    <a:pt x="176" y="104"/>
                  </a:lnTo>
                  <a:lnTo>
                    <a:pt x="170" y="112"/>
                  </a:lnTo>
                  <a:lnTo>
                    <a:pt x="163" y="122"/>
                  </a:lnTo>
                  <a:lnTo>
                    <a:pt x="155" y="131"/>
                  </a:lnTo>
                  <a:lnTo>
                    <a:pt x="145" y="142"/>
                  </a:lnTo>
                  <a:lnTo>
                    <a:pt x="134" y="154"/>
                  </a:lnTo>
                  <a:lnTo>
                    <a:pt x="123" y="165"/>
                  </a:lnTo>
                  <a:lnTo>
                    <a:pt x="111" y="174"/>
                  </a:lnTo>
                  <a:lnTo>
                    <a:pt x="98" y="183"/>
                  </a:lnTo>
                  <a:lnTo>
                    <a:pt x="86" y="191"/>
                  </a:lnTo>
                  <a:lnTo>
                    <a:pt x="75" y="198"/>
                  </a:lnTo>
                  <a:lnTo>
                    <a:pt x="63" y="203"/>
                  </a:lnTo>
                  <a:lnTo>
                    <a:pt x="52" y="206"/>
                  </a:lnTo>
                  <a:lnTo>
                    <a:pt x="44" y="206"/>
                  </a:lnTo>
                  <a:lnTo>
                    <a:pt x="40" y="205"/>
                  </a:lnTo>
                  <a:lnTo>
                    <a:pt x="37" y="203"/>
                  </a:lnTo>
                  <a:lnTo>
                    <a:pt x="34" y="202"/>
                  </a:lnTo>
                  <a:lnTo>
                    <a:pt x="32" y="199"/>
                  </a:lnTo>
                </a:path>
              </a:pathLst>
            </a:custGeom>
            <a:solidFill>
              <a:srgbClr val="FF91B0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4" name="Freeform 364">
              <a:extLst>
                <a:ext uri="{FF2B5EF4-FFF2-40B4-BE49-F238E27FC236}">
                  <a16:creationId xmlns:a16="http://schemas.microsoft.com/office/drawing/2014/main" id="{AE35986C-8C8F-4578-9FBE-DCD6A70363A7}"/>
                </a:ext>
              </a:extLst>
            </p:cNvPr>
            <p:cNvSpPr>
              <a:spLocks/>
            </p:cNvSpPr>
            <p:nvPr/>
          </p:nvSpPr>
          <p:spPr bwMode="auto">
            <a:xfrm rot="115399">
              <a:off x="8397991" y="4047074"/>
              <a:ext cx="941805" cy="950940"/>
            </a:xfrm>
            <a:custGeom>
              <a:avLst/>
              <a:gdLst>
                <a:gd name="T0" fmla="*/ 1 w 742"/>
                <a:gd name="T1" fmla="*/ 1 h 665"/>
                <a:gd name="T2" fmla="*/ 1 w 742"/>
                <a:gd name="T3" fmla="*/ 1 h 665"/>
                <a:gd name="T4" fmla="*/ 1 w 742"/>
                <a:gd name="T5" fmla="*/ 1 h 665"/>
                <a:gd name="T6" fmla="*/ 1 w 742"/>
                <a:gd name="T7" fmla="*/ 1 h 665"/>
                <a:gd name="T8" fmla="*/ 1 w 742"/>
                <a:gd name="T9" fmla="*/ 1 h 665"/>
                <a:gd name="T10" fmla="*/ 1 w 742"/>
                <a:gd name="T11" fmla="*/ 1 h 665"/>
                <a:gd name="T12" fmla="*/ 1 w 742"/>
                <a:gd name="T13" fmla="*/ 1 h 665"/>
                <a:gd name="T14" fmla="*/ 1 w 742"/>
                <a:gd name="T15" fmla="*/ 1 h 665"/>
                <a:gd name="T16" fmla="*/ 1 w 742"/>
                <a:gd name="T17" fmla="*/ 1 h 665"/>
                <a:gd name="T18" fmla="*/ 1 w 742"/>
                <a:gd name="T19" fmla="*/ 1 h 665"/>
                <a:gd name="T20" fmla="*/ 1 w 742"/>
                <a:gd name="T21" fmla="*/ 1 h 665"/>
                <a:gd name="T22" fmla="*/ 1 w 742"/>
                <a:gd name="T23" fmla="*/ 1 h 665"/>
                <a:gd name="T24" fmla="*/ 0 w 742"/>
                <a:gd name="T25" fmla="*/ 1 h 665"/>
                <a:gd name="T26" fmla="*/ 1 w 742"/>
                <a:gd name="T27" fmla="*/ 1 h 665"/>
                <a:gd name="T28" fmla="*/ 1 w 742"/>
                <a:gd name="T29" fmla="*/ 1 h 665"/>
                <a:gd name="T30" fmla="*/ 1 w 742"/>
                <a:gd name="T31" fmla="*/ 1 h 665"/>
                <a:gd name="T32" fmla="*/ 1 w 742"/>
                <a:gd name="T33" fmla="*/ 1 h 665"/>
                <a:gd name="T34" fmla="*/ 1 w 742"/>
                <a:gd name="T35" fmla="*/ 1 h 665"/>
                <a:gd name="T36" fmla="*/ 1 w 742"/>
                <a:gd name="T37" fmla="*/ 0 h 665"/>
                <a:gd name="T38" fmla="*/ 1 w 742"/>
                <a:gd name="T39" fmla="*/ 1 h 665"/>
                <a:gd name="T40" fmla="*/ 1 w 742"/>
                <a:gd name="T41" fmla="*/ 1 h 665"/>
                <a:gd name="T42" fmla="*/ 1 w 742"/>
                <a:gd name="T43" fmla="*/ 1 h 665"/>
                <a:gd name="T44" fmla="*/ 1 w 742"/>
                <a:gd name="T45" fmla="*/ 1 h 665"/>
                <a:gd name="T46" fmla="*/ 1 w 742"/>
                <a:gd name="T47" fmla="*/ 1 h 665"/>
                <a:gd name="T48" fmla="*/ 1 w 742"/>
                <a:gd name="T49" fmla="*/ 1 h 665"/>
                <a:gd name="T50" fmla="*/ 1 w 742"/>
                <a:gd name="T51" fmla="*/ 1 h 665"/>
                <a:gd name="T52" fmla="*/ 1 w 742"/>
                <a:gd name="T53" fmla="*/ 1 h 665"/>
                <a:gd name="T54" fmla="*/ 1 w 742"/>
                <a:gd name="T55" fmla="*/ 1 h 665"/>
                <a:gd name="T56" fmla="*/ 1 w 742"/>
                <a:gd name="T57" fmla="*/ 1 h 665"/>
                <a:gd name="T58" fmla="*/ 1 w 742"/>
                <a:gd name="T59" fmla="*/ 1 h 665"/>
                <a:gd name="T60" fmla="*/ 1 w 742"/>
                <a:gd name="T61" fmla="*/ 1 h 665"/>
                <a:gd name="T62" fmla="*/ 1 w 742"/>
                <a:gd name="T63" fmla="*/ 1 h 665"/>
                <a:gd name="T64" fmla="*/ 1 w 742"/>
                <a:gd name="T65" fmla="*/ 1 h 665"/>
                <a:gd name="T66" fmla="*/ 1 w 742"/>
                <a:gd name="T67" fmla="*/ 1 h 665"/>
                <a:gd name="T68" fmla="*/ 1 w 742"/>
                <a:gd name="T69" fmla="*/ 1 h 665"/>
                <a:gd name="T70" fmla="*/ 1 w 742"/>
                <a:gd name="T71" fmla="*/ 1 h 665"/>
                <a:gd name="T72" fmla="*/ 1 w 742"/>
                <a:gd name="T73" fmla="*/ 1 h 665"/>
                <a:gd name="T74" fmla="*/ 1 w 742"/>
                <a:gd name="T75" fmla="*/ 1 h 665"/>
                <a:gd name="T76" fmla="*/ 1 w 742"/>
                <a:gd name="T77" fmla="*/ 1 h 665"/>
                <a:gd name="T78" fmla="*/ 1 w 742"/>
                <a:gd name="T79" fmla="*/ 1 h 665"/>
                <a:gd name="T80" fmla="*/ 1 w 742"/>
                <a:gd name="T81" fmla="*/ 1 h 665"/>
                <a:gd name="T82" fmla="*/ 1 w 742"/>
                <a:gd name="T83" fmla="*/ 1 h 665"/>
                <a:gd name="T84" fmla="*/ 1 w 742"/>
                <a:gd name="T85" fmla="*/ 1 h 665"/>
                <a:gd name="T86" fmla="*/ 1 w 742"/>
                <a:gd name="T87" fmla="*/ 1 h 665"/>
                <a:gd name="T88" fmla="*/ 1 w 742"/>
                <a:gd name="T89" fmla="*/ 1 h 665"/>
                <a:gd name="T90" fmla="*/ 1 w 742"/>
                <a:gd name="T91" fmla="*/ 1 h 665"/>
                <a:gd name="T92" fmla="*/ 1 w 742"/>
                <a:gd name="T93" fmla="*/ 1 h 665"/>
                <a:gd name="T94" fmla="*/ 1 w 742"/>
                <a:gd name="T95" fmla="*/ 1 h 665"/>
                <a:gd name="T96" fmla="*/ 1 w 742"/>
                <a:gd name="T97" fmla="*/ 1 h 6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2"/>
                <a:gd name="T148" fmla="*/ 0 h 665"/>
                <a:gd name="T149" fmla="*/ 742 w 742"/>
                <a:gd name="T150" fmla="*/ 665 h 6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2" h="665">
                  <a:moveTo>
                    <a:pt x="291" y="664"/>
                  </a:moveTo>
                  <a:lnTo>
                    <a:pt x="289" y="664"/>
                  </a:lnTo>
                  <a:lnTo>
                    <a:pt x="288" y="664"/>
                  </a:lnTo>
                  <a:lnTo>
                    <a:pt x="286" y="663"/>
                  </a:lnTo>
                  <a:lnTo>
                    <a:pt x="285" y="663"/>
                  </a:lnTo>
                  <a:lnTo>
                    <a:pt x="284" y="663"/>
                  </a:lnTo>
                  <a:lnTo>
                    <a:pt x="282" y="663"/>
                  </a:lnTo>
                  <a:lnTo>
                    <a:pt x="281" y="663"/>
                  </a:lnTo>
                  <a:lnTo>
                    <a:pt x="279" y="663"/>
                  </a:lnTo>
                  <a:lnTo>
                    <a:pt x="274" y="642"/>
                  </a:lnTo>
                  <a:lnTo>
                    <a:pt x="267" y="623"/>
                  </a:lnTo>
                  <a:lnTo>
                    <a:pt x="261" y="602"/>
                  </a:lnTo>
                  <a:lnTo>
                    <a:pt x="256" y="581"/>
                  </a:lnTo>
                  <a:lnTo>
                    <a:pt x="250" y="562"/>
                  </a:lnTo>
                  <a:lnTo>
                    <a:pt x="245" y="542"/>
                  </a:lnTo>
                  <a:lnTo>
                    <a:pt x="239" y="522"/>
                  </a:lnTo>
                  <a:lnTo>
                    <a:pt x="234" y="502"/>
                  </a:lnTo>
                  <a:lnTo>
                    <a:pt x="206" y="499"/>
                  </a:lnTo>
                  <a:lnTo>
                    <a:pt x="178" y="497"/>
                  </a:lnTo>
                  <a:lnTo>
                    <a:pt x="151" y="494"/>
                  </a:lnTo>
                  <a:lnTo>
                    <a:pt x="124" y="491"/>
                  </a:lnTo>
                  <a:lnTo>
                    <a:pt x="98" y="490"/>
                  </a:lnTo>
                  <a:lnTo>
                    <a:pt x="72" y="487"/>
                  </a:lnTo>
                  <a:lnTo>
                    <a:pt x="47" y="486"/>
                  </a:lnTo>
                  <a:lnTo>
                    <a:pt x="22" y="486"/>
                  </a:lnTo>
                  <a:lnTo>
                    <a:pt x="22" y="469"/>
                  </a:lnTo>
                  <a:lnTo>
                    <a:pt x="22" y="454"/>
                  </a:lnTo>
                  <a:lnTo>
                    <a:pt x="22" y="437"/>
                  </a:lnTo>
                  <a:lnTo>
                    <a:pt x="22" y="422"/>
                  </a:lnTo>
                  <a:lnTo>
                    <a:pt x="23" y="405"/>
                  </a:lnTo>
                  <a:lnTo>
                    <a:pt x="23" y="390"/>
                  </a:lnTo>
                  <a:lnTo>
                    <a:pt x="23" y="375"/>
                  </a:lnTo>
                  <a:lnTo>
                    <a:pt x="25" y="360"/>
                  </a:lnTo>
                  <a:lnTo>
                    <a:pt x="18" y="349"/>
                  </a:lnTo>
                  <a:lnTo>
                    <a:pt x="12" y="336"/>
                  </a:lnTo>
                  <a:lnTo>
                    <a:pt x="7" y="325"/>
                  </a:lnTo>
                  <a:lnTo>
                    <a:pt x="4" y="313"/>
                  </a:lnTo>
                  <a:lnTo>
                    <a:pt x="1" y="301"/>
                  </a:lnTo>
                  <a:lnTo>
                    <a:pt x="0" y="289"/>
                  </a:lnTo>
                  <a:lnTo>
                    <a:pt x="0" y="277"/>
                  </a:lnTo>
                  <a:lnTo>
                    <a:pt x="0" y="264"/>
                  </a:lnTo>
                  <a:lnTo>
                    <a:pt x="1" y="252"/>
                  </a:lnTo>
                  <a:lnTo>
                    <a:pt x="2" y="239"/>
                  </a:lnTo>
                  <a:lnTo>
                    <a:pt x="5" y="227"/>
                  </a:lnTo>
                  <a:lnTo>
                    <a:pt x="9" y="216"/>
                  </a:lnTo>
                  <a:lnTo>
                    <a:pt x="18" y="191"/>
                  </a:lnTo>
                  <a:lnTo>
                    <a:pt x="29" y="166"/>
                  </a:lnTo>
                  <a:lnTo>
                    <a:pt x="41" y="142"/>
                  </a:lnTo>
                  <a:lnTo>
                    <a:pt x="55" y="119"/>
                  </a:lnTo>
                  <a:lnTo>
                    <a:pt x="70" y="96"/>
                  </a:lnTo>
                  <a:lnTo>
                    <a:pt x="87" y="76"/>
                  </a:lnTo>
                  <a:lnTo>
                    <a:pt x="102" y="56"/>
                  </a:lnTo>
                  <a:lnTo>
                    <a:pt x="117" y="38"/>
                  </a:lnTo>
                  <a:lnTo>
                    <a:pt x="134" y="22"/>
                  </a:lnTo>
                  <a:lnTo>
                    <a:pt x="148" y="6"/>
                  </a:lnTo>
                  <a:lnTo>
                    <a:pt x="162" y="2"/>
                  </a:lnTo>
                  <a:lnTo>
                    <a:pt x="177" y="0"/>
                  </a:lnTo>
                  <a:lnTo>
                    <a:pt x="195" y="0"/>
                  </a:lnTo>
                  <a:lnTo>
                    <a:pt x="213" y="0"/>
                  </a:lnTo>
                  <a:lnTo>
                    <a:pt x="253" y="5"/>
                  </a:lnTo>
                  <a:lnTo>
                    <a:pt x="296" y="11"/>
                  </a:lnTo>
                  <a:lnTo>
                    <a:pt x="315" y="13"/>
                  </a:lnTo>
                  <a:lnTo>
                    <a:pt x="336" y="16"/>
                  </a:lnTo>
                  <a:lnTo>
                    <a:pt x="356" y="18"/>
                  </a:lnTo>
                  <a:lnTo>
                    <a:pt x="374" y="18"/>
                  </a:lnTo>
                  <a:lnTo>
                    <a:pt x="390" y="16"/>
                  </a:lnTo>
                  <a:lnTo>
                    <a:pt x="405" y="13"/>
                  </a:lnTo>
                  <a:lnTo>
                    <a:pt x="412" y="11"/>
                  </a:lnTo>
                  <a:lnTo>
                    <a:pt x="418" y="8"/>
                  </a:lnTo>
                  <a:lnTo>
                    <a:pt x="423" y="5"/>
                  </a:lnTo>
                  <a:lnTo>
                    <a:pt x="428" y="1"/>
                  </a:lnTo>
                  <a:lnTo>
                    <a:pt x="430" y="1"/>
                  </a:lnTo>
                  <a:lnTo>
                    <a:pt x="433" y="1"/>
                  </a:lnTo>
                  <a:lnTo>
                    <a:pt x="435" y="2"/>
                  </a:lnTo>
                  <a:lnTo>
                    <a:pt x="437" y="2"/>
                  </a:lnTo>
                  <a:lnTo>
                    <a:pt x="440" y="2"/>
                  </a:lnTo>
                  <a:lnTo>
                    <a:pt x="443" y="4"/>
                  </a:lnTo>
                  <a:lnTo>
                    <a:pt x="446" y="4"/>
                  </a:lnTo>
                  <a:lnTo>
                    <a:pt x="447" y="4"/>
                  </a:lnTo>
                  <a:lnTo>
                    <a:pt x="455" y="18"/>
                  </a:lnTo>
                  <a:lnTo>
                    <a:pt x="464" y="29"/>
                  </a:lnTo>
                  <a:lnTo>
                    <a:pt x="472" y="40"/>
                  </a:lnTo>
                  <a:lnTo>
                    <a:pt x="480" y="51"/>
                  </a:lnTo>
                  <a:lnTo>
                    <a:pt x="489" y="60"/>
                  </a:lnTo>
                  <a:lnTo>
                    <a:pt x="496" y="73"/>
                  </a:lnTo>
                  <a:lnTo>
                    <a:pt x="502" y="85"/>
                  </a:lnTo>
                  <a:lnTo>
                    <a:pt x="508" y="102"/>
                  </a:lnTo>
                  <a:lnTo>
                    <a:pt x="511" y="102"/>
                  </a:lnTo>
                  <a:lnTo>
                    <a:pt x="515" y="103"/>
                  </a:lnTo>
                  <a:lnTo>
                    <a:pt x="518" y="103"/>
                  </a:lnTo>
                  <a:lnTo>
                    <a:pt x="520" y="105"/>
                  </a:lnTo>
                  <a:lnTo>
                    <a:pt x="523" y="106"/>
                  </a:lnTo>
                  <a:lnTo>
                    <a:pt x="527" y="108"/>
                  </a:lnTo>
                  <a:lnTo>
                    <a:pt x="530" y="108"/>
                  </a:lnTo>
                  <a:lnTo>
                    <a:pt x="533" y="109"/>
                  </a:lnTo>
                  <a:lnTo>
                    <a:pt x="534" y="113"/>
                  </a:lnTo>
                  <a:lnTo>
                    <a:pt x="534" y="116"/>
                  </a:lnTo>
                  <a:lnTo>
                    <a:pt x="534" y="119"/>
                  </a:lnTo>
                  <a:lnTo>
                    <a:pt x="536" y="123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37" y="132"/>
                  </a:lnTo>
                  <a:lnTo>
                    <a:pt x="537" y="135"/>
                  </a:lnTo>
                  <a:lnTo>
                    <a:pt x="562" y="145"/>
                  </a:lnTo>
                  <a:lnTo>
                    <a:pt x="587" y="153"/>
                  </a:lnTo>
                  <a:lnTo>
                    <a:pt x="613" y="162"/>
                  </a:lnTo>
                  <a:lnTo>
                    <a:pt x="638" y="170"/>
                  </a:lnTo>
                  <a:lnTo>
                    <a:pt x="665" y="178"/>
                  </a:lnTo>
                  <a:lnTo>
                    <a:pt x="691" y="188"/>
                  </a:lnTo>
                  <a:lnTo>
                    <a:pt x="716" y="196"/>
                  </a:lnTo>
                  <a:lnTo>
                    <a:pt x="741" y="204"/>
                  </a:lnTo>
                  <a:lnTo>
                    <a:pt x="739" y="214"/>
                  </a:lnTo>
                  <a:lnTo>
                    <a:pt x="738" y="224"/>
                  </a:lnTo>
                  <a:lnTo>
                    <a:pt x="735" y="234"/>
                  </a:lnTo>
                  <a:lnTo>
                    <a:pt x="731" y="245"/>
                  </a:lnTo>
                  <a:lnTo>
                    <a:pt x="728" y="254"/>
                  </a:lnTo>
                  <a:lnTo>
                    <a:pt x="725" y="264"/>
                  </a:lnTo>
                  <a:lnTo>
                    <a:pt x="724" y="274"/>
                  </a:lnTo>
                  <a:lnTo>
                    <a:pt x="723" y="285"/>
                  </a:lnTo>
                  <a:lnTo>
                    <a:pt x="712" y="292"/>
                  </a:lnTo>
                  <a:lnTo>
                    <a:pt x="702" y="300"/>
                  </a:lnTo>
                  <a:lnTo>
                    <a:pt x="691" y="310"/>
                  </a:lnTo>
                  <a:lnTo>
                    <a:pt x="683" y="319"/>
                  </a:lnTo>
                  <a:lnTo>
                    <a:pt x="665" y="343"/>
                  </a:lnTo>
                  <a:lnTo>
                    <a:pt x="648" y="368"/>
                  </a:lnTo>
                  <a:lnTo>
                    <a:pt x="633" y="394"/>
                  </a:lnTo>
                  <a:lnTo>
                    <a:pt x="616" y="421"/>
                  </a:lnTo>
                  <a:lnTo>
                    <a:pt x="601" y="445"/>
                  </a:lnTo>
                  <a:lnTo>
                    <a:pt x="586" y="468"/>
                  </a:lnTo>
                  <a:lnTo>
                    <a:pt x="554" y="490"/>
                  </a:lnTo>
                  <a:lnTo>
                    <a:pt x="526" y="511"/>
                  </a:lnTo>
                  <a:lnTo>
                    <a:pt x="500" y="530"/>
                  </a:lnTo>
                  <a:lnTo>
                    <a:pt x="476" y="551"/>
                  </a:lnTo>
                  <a:lnTo>
                    <a:pt x="465" y="562"/>
                  </a:lnTo>
                  <a:lnTo>
                    <a:pt x="455" y="573"/>
                  </a:lnTo>
                  <a:lnTo>
                    <a:pt x="446" y="585"/>
                  </a:lnTo>
                  <a:lnTo>
                    <a:pt x="436" y="598"/>
                  </a:lnTo>
                  <a:lnTo>
                    <a:pt x="428" y="612"/>
                  </a:lnTo>
                  <a:lnTo>
                    <a:pt x="419" y="627"/>
                  </a:lnTo>
                  <a:lnTo>
                    <a:pt x="412" y="642"/>
                  </a:lnTo>
                  <a:lnTo>
                    <a:pt x="405" y="659"/>
                  </a:lnTo>
                  <a:lnTo>
                    <a:pt x="390" y="660"/>
                  </a:lnTo>
                  <a:lnTo>
                    <a:pt x="376" y="660"/>
                  </a:lnTo>
                  <a:lnTo>
                    <a:pt x="363" y="660"/>
                  </a:lnTo>
                  <a:lnTo>
                    <a:pt x="347" y="661"/>
                  </a:lnTo>
                  <a:lnTo>
                    <a:pt x="333" y="663"/>
                  </a:lnTo>
                  <a:lnTo>
                    <a:pt x="320" y="663"/>
                  </a:lnTo>
                  <a:lnTo>
                    <a:pt x="304" y="664"/>
                  </a:lnTo>
                  <a:lnTo>
                    <a:pt x="291" y="664"/>
                  </a:lnTo>
                </a:path>
              </a:pathLst>
            </a:custGeom>
            <a:solidFill>
              <a:srgbClr val="FBCD5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5" name="Freeform 365">
              <a:extLst>
                <a:ext uri="{FF2B5EF4-FFF2-40B4-BE49-F238E27FC236}">
                  <a16:creationId xmlns:a16="http://schemas.microsoft.com/office/drawing/2014/main" id="{CE35942C-CF34-4058-B0F2-7CD303B235AE}"/>
                </a:ext>
              </a:extLst>
            </p:cNvPr>
            <p:cNvSpPr>
              <a:spLocks/>
            </p:cNvSpPr>
            <p:nvPr/>
          </p:nvSpPr>
          <p:spPr bwMode="auto">
            <a:xfrm rot="121098">
              <a:off x="11039058" y="3094106"/>
              <a:ext cx="423448" cy="198705"/>
            </a:xfrm>
            <a:custGeom>
              <a:avLst/>
              <a:gdLst>
                <a:gd name="T0" fmla="*/ 1 w 333"/>
                <a:gd name="T1" fmla="*/ 1 h 138"/>
                <a:gd name="T2" fmla="*/ 1 w 333"/>
                <a:gd name="T3" fmla="*/ 1 h 138"/>
                <a:gd name="T4" fmla="*/ 1 w 333"/>
                <a:gd name="T5" fmla="*/ 1 h 138"/>
                <a:gd name="T6" fmla="*/ 1 w 333"/>
                <a:gd name="T7" fmla="*/ 1 h 138"/>
                <a:gd name="T8" fmla="*/ 1 w 333"/>
                <a:gd name="T9" fmla="*/ 1 h 138"/>
                <a:gd name="T10" fmla="*/ 1 w 333"/>
                <a:gd name="T11" fmla="*/ 1 h 138"/>
                <a:gd name="T12" fmla="*/ 1 w 333"/>
                <a:gd name="T13" fmla="*/ 1 h 138"/>
                <a:gd name="T14" fmla="*/ 1 w 333"/>
                <a:gd name="T15" fmla="*/ 1 h 138"/>
                <a:gd name="T16" fmla="*/ 1 w 333"/>
                <a:gd name="T17" fmla="*/ 1 h 138"/>
                <a:gd name="T18" fmla="*/ 1 w 333"/>
                <a:gd name="T19" fmla="*/ 1 h 138"/>
                <a:gd name="T20" fmla="*/ 1 w 333"/>
                <a:gd name="T21" fmla="*/ 1 h 138"/>
                <a:gd name="T22" fmla="*/ 1 w 333"/>
                <a:gd name="T23" fmla="*/ 1 h 138"/>
                <a:gd name="T24" fmla="*/ 1 w 333"/>
                <a:gd name="T25" fmla="*/ 1 h 138"/>
                <a:gd name="T26" fmla="*/ 1 w 333"/>
                <a:gd name="T27" fmla="*/ 1 h 138"/>
                <a:gd name="T28" fmla="*/ 1 w 333"/>
                <a:gd name="T29" fmla="*/ 1 h 138"/>
                <a:gd name="T30" fmla="*/ 1 w 333"/>
                <a:gd name="T31" fmla="*/ 1 h 138"/>
                <a:gd name="T32" fmla="*/ 0 w 333"/>
                <a:gd name="T33" fmla="*/ 1 h 138"/>
                <a:gd name="T34" fmla="*/ 1 w 333"/>
                <a:gd name="T35" fmla="*/ 1 h 138"/>
                <a:gd name="T36" fmla="*/ 1 w 333"/>
                <a:gd name="T37" fmla="*/ 1 h 138"/>
                <a:gd name="T38" fmla="*/ 1 w 333"/>
                <a:gd name="T39" fmla="*/ 1 h 138"/>
                <a:gd name="T40" fmla="*/ 1 w 333"/>
                <a:gd name="T41" fmla="*/ 1 h 138"/>
                <a:gd name="T42" fmla="*/ 1 w 333"/>
                <a:gd name="T43" fmla="*/ 1 h 138"/>
                <a:gd name="T44" fmla="*/ 1 w 333"/>
                <a:gd name="T45" fmla="*/ 1 h 138"/>
                <a:gd name="T46" fmla="*/ 1 w 333"/>
                <a:gd name="T47" fmla="*/ 1 h 138"/>
                <a:gd name="T48" fmla="*/ 1 w 333"/>
                <a:gd name="T49" fmla="*/ 1 h 138"/>
                <a:gd name="T50" fmla="*/ 1 w 333"/>
                <a:gd name="T51" fmla="*/ 1 h 138"/>
                <a:gd name="T52" fmla="*/ 1 w 333"/>
                <a:gd name="T53" fmla="*/ 1 h 138"/>
                <a:gd name="T54" fmla="*/ 1 w 333"/>
                <a:gd name="T55" fmla="*/ 1 h 138"/>
                <a:gd name="T56" fmla="*/ 1 w 333"/>
                <a:gd name="T57" fmla="*/ 1 h 138"/>
                <a:gd name="T58" fmla="*/ 1 w 333"/>
                <a:gd name="T59" fmla="*/ 1 h 138"/>
                <a:gd name="T60" fmla="*/ 1 w 333"/>
                <a:gd name="T61" fmla="*/ 1 h 138"/>
                <a:gd name="T62" fmla="*/ 1 w 333"/>
                <a:gd name="T63" fmla="*/ 1 h 138"/>
                <a:gd name="T64" fmla="*/ 1 w 333"/>
                <a:gd name="T65" fmla="*/ 1 h 138"/>
                <a:gd name="T66" fmla="*/ 1 w 333"/>
                <a:gd name="T67" fmla="*/ 1 h 138"/>
                <a:gd name="T68" fmla="*/ 1 w 333"/>
                <a:gd name="T69" fmla="*/ 1 h 138"/>
                <a:gd name="T70" fmla="*/ 1 w 333"/>
                <a:gd name="T71" fmla="*/ 1 h 138"/>
                <a:gd name="T72" fmla="*/ 1 w 333"/>
                <a:gd name="T73" fmla="*/ 1 h 138"/>
                <a:gd name="T74" fmla="*/ 1 w 333"/>
                <a:gd name="T75" fmla="*/ 1 h 138"/>
                <a:gd name="T76" fmla="*/ 1 w 333"/>
                <a:gd name="T77" fmla="*/ 1 h 138"/>
                <a:gd name="T78" fmla="*/ 1 w 333"/>
                <a:gd name="T79" fmla="*/ 1 h 138"/>
                <a:gd name="T80" fmla="*/ 1 w 333"/>
                <a:gd name="T81" fmla="*/ 1 h 138"/>
                <a:gd name="T82" fmla="*/ 1 w 333"/>
                <a:gd name="T83" fmla="*/ 1 h 138"/>
                <a:gd name="T84" fmla="*/ 1 w 333"/>
                <a:gd name="T85" fmla="*/ 0 h 138"/>
                <a:gd name="T86" fmla="*/ 1 w 333"/>
                <a:gd name="T87" fmla="*/ 0 h 138"/>
                <a:gd name="T88" fmla="*/ 1 w 333"/>
                <a:gd name="T89" fmla="*/ 0 h 138"/>
                <a:gd name="T90" fmla="*/ 1 w 333"/>
                <a:gd name="T91" fmla="*/ 1 h 138"/>
                <a:gd name="T92" fmla="*/ 1 w 333"/>
                <a:gd name="T93" fmla="*/ 1 h 138"/>
                <a:gd name="T94" fmla="*/ 1 w 333"/>
                <a:gd name="T95" fmla="*/ 1 h 138"/>
                <a:gd name="T96" fmla="*/ 1 w 333"/>
                <a:gd name="T97" fmla="*/ 1 h 138"/>
                <a:gd name="T98" fmla="*/ 1 w 333"/>
                <a:gd name="T99" fmla="*/ 1 h 138"/>
                <a:gd name="T100" fmla="*/ 1 w 333"/>
                <a:gd name="T101" fmla="*/ 1 h 138"/>
                <a:gd name="T102" fmla="*/ 1 w 333"/>
                <a:gd name="T103" fmla="*/ 1 h 138"/>
                <a:gd name="T104" fmla="*/ 1 w 333"/>
                <a:gd name="T105" fmla="*/ 1 h 138"/>
                <a:gd name="T106" fmla="*/ 1 w 333"/>
                <a:gd name="T107" fmla="*/ 1 h 138"/>
                <a:gd name="T108" fmla="*/ 1 w 333"/>
                <a:gd name="T109" fmla="*/ 1 h 138"/>
                <a:gd name="T110" fmla="*/ 1 w 333"/>
                <a:gd name="T111" fmla="*/ 1 h 138"/>
                <a:gd name="T112" fmla="*/ 1 w 333"/>
                <a:gd name="T113" fmla="*/ 1 h 138"/>
                <a:gd name="T114" fmla="*/ 1 w 333"/>
                <a:gd name="T115" fmla="*/ 1 h 138"/>
                <a:gd name="T116" fmla="*/ 1 w 333"/>
                <a:gd name="T117" fmla="*/ 1 h 138"/>
                <a:gd name="T118" fmla="*/ 1 w 333"/>
                <a:gd name="T119" fmla="*/ 1 h 138"/>
                <a:gd name="T120" fmla="*/ 1 w 333"/>
                <a:gd name="T121" fmla="*/ 1 h 1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"/>
                <a:gd name="T184" fmla="*/ 0 h 138"/>
                <a:gd name="T185" fmla="*/ 333 w 333"/>
                <a:gd name="T186" fmla="*/ 138 h 1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" h="138">
                  <a:moveTo>
                    <a:pt x="178" y="137"/>
                  </a:moveTo>
                  <a:lnTo>
                    <a:pt x="157" y="122"/>
                  </a:lnTo>
                  <a:lnTo>
                    <a:pt x="140" y="109"/>
                  </a:lnTo>
                  <a:lnTo>
                    <a:pt x="127" y="99"/>
                  </a:lnTo>
                  <a:lnTo>
                    <a:pt x="113" y="91"/>
                  </a:lnTo>
                  <a:lnTo>
                    <a:pt x="97" y="83"/>
                  </a:lnTo>
                  <a:lnTo>
                    <a:pt x="79" y="73"/>
                  </a:lnTo>
                  <a:lnTo>
                    <a:pt x="57" y="61"/>
                  </a:lnTo>
                  <a:lnTo>
                    <a:pt x="30" y="45"/>
                  </a:lnTo>
                  <a:lnTo>
                    <a:pt x="28" y="41"/>
                  </a:lnTo>
                  <a:lnTo>
                    <a:pt x="24" y="39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10" y="27"/>
                  </a:lnTo>
                  <a:lnTo>
                    <a:pt x="6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2"/>
                  </a:lnTo>
                  <a:lnTo>
                    <a:pt x="18" y="11"/>
                  </a:lnTo>
                  <a:lnTo>
                    <a:pt x="25" y="8"/>
                  </a:lnTo>
                  <a:lnTo>
                    <a:pt x="34" y="7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77" y="9"/>
                  </a:lnTo>
                  <a:lnTo>
                    <a:pt x="100" y="15"/>
                  </a:lnTo>
                  <a:lnTo>
                    <a:pt x="124" y="21"/>
                  </a:lnTo>
                  <a:lnTo>
                    <a:pt x="147" y="23"/>
                  </a:lnTo>
                  <a:lnTo>
                    <a:pt x="160" y="23"/>
                  </a:lnTo>
                  <a:lnTo>
                    <a:pt x="172" y="23"/>
                  </a:lnTo>
                  <a:lnTo>
                    <a:pt x="185" y="23"/>
                  </a:lnTo>
                  <a:lnTo>
                    <a:pt x="197" y="22"/>
                  </a:lnTo>
                  <a:lnTo>
                    <a:pt x="210" y="19"/>
                  </a:lnTo>
                  <a:lnTo>
                    <a:pt x="222" y="15"/>
                  </a:lnTo>
                  <a:lnTo>
                    <a:pt x="235" y="11"/>
                  </a:lnTo>
                  <a:lnTo>
                    <a:pt x="247" y="5"/>
                  </a:lnTo>
                  <a:lnTo>
                    <a:pt x="257" y="5"/>
                  </a:lnTo>
                  <a:lnTo>
                    <a:pt x="268" y="4"/>
                  </a:lnTo>
                  <a:lnTo>
                    <a:pt x="277" y="4"/>
                  </a:lnTo>
                  <a:lnTo>
                    <a:pt x="289" y="3"/>
                  </a:lnTo>
                  <a:lnTo>
                    <a:pt x="300" y="1"/>
                  </a:lnTo>
                  <a:lnTo>
                    <a:pt x="311" y="0"/>
                  </a:lnTo>
                  <a:lnTo>
                    <a:pt x="322" y="0"/>
                  </a:lnTo>
                  <a:lnTo>
                    <a:pt x="332" y="0"/>
                  </a:lnTo>
                  <a:lnTo>
                    <a:pt x="327" y="11"/>
                  </a:lnTo>
                  <a:lnTo>
                    <a:pt x="322" y="22"/>
                  </a:lnTo>
                  <a:lnTo>
                    <a:pt x="315" y="33"/>
                  </a:lnTo>
                  <a:lnTo>
                    <a:pt x="308" y="44"/>
                  </a:lnTo>
                  <a:lnTo>
                    <a:pt x="300" y="57"/>
                  </a:lnTo>
                  <a:lnTo>
                    <a:pt x="290" y="68"/>
                  </a:lnTo>
                  <a:lnTo>
                    <a:pt x="280" y="79"/>
                  </a:lnTo>
                  <a:lnTo>
                    <a:pt x="271" y="90"/>
                  </a:lnTo>
                  <a:lnTo>
                    <a:pt x="259" y="99"/>
                  </a:lnTo>
                  <a:lnTo>
                    <a:pt x="248" y="108"/>
                  </a:lnTo>
                  <a:lnTo>
                    <a:pt x="236" y="116"/>
                  </a:lnTo>
                  <a:lnTo>
                    <a:pt x="225" y="123"/>
                  </a:lnTo>
                  <a:lnTo>
                    <a:pt x="212" y="129"/>
                  </a:lnTo>
                  <a:lnTo>
                    <a:pt x="201" y="133"/>
                  </a:lnTo>
                  <a:lnTo>
                    <a:pt x="190" y="135"/>
                  </a:lnTo>
                  <a:lnTo>
                    <a:pt x="178" y="137"/>
                  </a:lnTo>
                </a:path>
              </a:pathLst>
            </a:custGeom>
            <a:solidFill>
              <a:srgbClr val="FF91B0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6" name="Freeform 366">
              <a:extLst>
                <a:ext uri="{FF2B5EF4-FFF2-40B4-BE49-F238E27FC236}">
                  <a16:creationId xmlns:a16="http://schemas.microsoft.com/office/drawing/2014/main" id="{80860D26-F3CC-4B9E-8EA0-393AF2F54CEA}"/>
                </a:ext>
              </a:extLst>
            </p:cNvPr>
            <p:cNvSpPr>
              <a:spLocks/>
            </p:cNvSpPr>
            <p:nvPr/>
          </p:nvSpPr>
          <p:spPr bwMode="auto">
            <a:xfrm rot="109190">
              <a:off x="9290515" y="3724686"/>
              <a:ext cx="1467463" cy="1186140"/>
            </a:xfrm>
            <a:custGeom>
              <a:avLst/>
              <a:gdLst>
                <a:gd name="T0" fmla="*/ 1 w 1150"/>
                <a:gd name="T1" fmla="*/ 1 h 829"/>
                <a:gd name="T2" fmla="*/ 1 w 1150"/>
                <a:gd name="T3" fmla="*/ 1 h 829"/>
                <a:gd name="T4" fmla="*/ 1 w 1150"/>
                <a:gd name="T5" fmla="*/ 1 h 829"/>
                <a:gd name="T6" fmla="*/ 1 w 1150"/>
                <a:gd name="T7" fmla="*/ 1 h 829"/>
                <a:gd name="T8" fmla="*/ 1 w 1150"/>
                <a:gd name="T9" fmla="*/ 1 h 829"/>
                <a:gd name="T10" fmla="*/ 1 w 1150"/>
                <a:gd name="T11" fmla="*/ 1 h 829"/>
                <a:gd name="T12" fmla="*/ 1 w 1150"/>
                <a:gd name="T13" fmla="*/ 1 h 829"/>
                <a:gd name="T14" fmla="*/ 1 w 1150"/>
                <a:gd name="T15" fmla="*/ 1 h 829"/>
                <a:gd name="T16" fmla="*/ 1 w 1150"/>
                <a:gd name="T17" fmla="*/ 1 h 829"/>
                <a:gd name="T18" fmla="*/ 1 w 1150"/>
                <a:gd name="T19" fmla="*/ 1 h 829"/>
                <a:gd name="T20" fmla="*/ 1 w 1150"/>
                <a:gd name="T21" fmla="*/ 1 h 829"/>
                <a:gd name="T22" fmla="*/ 1 w 1150"/>
                <a:gd name="T23" fmla="*/ 1 h 829"/>
                <a:gd name="T24" fmla="*/ 1 w 1150"/>
                <a:gd name="T25" fmla="*/ 1 h 829"/>
                <a:gd name="T26" fmla="*/ 1 w 1150"/>
                <a:gd name="T27" fmla="*/ 1 h 829"/>
                <a:gd name="T28" fmla="*/ 1 w 1150"/>
                <a:gd name="T29" fmla="*/ 1 h 829"/>
                <a:gd name="T30" fmla="*/ 1 w 1150"/>
                <a:gd name="T31" fmla="*/ 1 h 829"/>
                <a:gd name="T32" fmla="*/ 1 w 1150"/>
                <a:gd name="T33" fmla="*/ 1 h 829"/>
                <a:gd name="T34" fmla="*/ 1 w 1150"/>
                <a:gd name="T35" fmla="*/ 1 h 829"/>
                <a:gd name="T36" fmla="*/ 1 w 1150"/>
                <a:gd name="T37" fmla="*/ 1 h 829"/>
                <a:gd name="T38" fmla="*/ 1 w 1150"/>
                <a:gd name="T39" fmla="*/ 1 h 829"/>
                <a:gd name="T40" fmla="*/ 1 w 1150"/>
                <a:gd name="T41" fmla="*/ 1 h 829"/>
                <a:gd name="T42" fmla="*/ 1 w 1150"/>
                <a:gd name="T43" fmla="*/ 1 h 829"/>
                <a:gd name="T44" fmla="*/ 1 w 1150"/>
                <a:gd name="T45" fmla="*/ 1 h 829"/>
                <a:gd name="T46" fmla="*/ 1 w 1150"/>
                <a:gd name="T47" fmla="*/ 1 h 829"/>
                <a:gd name="T48" fmla="*/ 1 w 1150"/>
                <a:gd name="T49" fmla="*/ 1 h 829"/>
                <a:gd name="T50" fmla="*/ 1 w 1150"/>
                <a:gd name="T51" fmla="*/ 1 h 829"/>
                <a:gd name="T52" fmla="*/ 1 w 1150"/>
                <a:gd name="T53" fmla="*/ 1 h 829"/>
                <a:gd name="T54" fmla="*/ 1 w 1150"/>
                <a:gd name="T55" fmla="*/ 1 h 829"/>
                <a:gd name="T56" fmla="*/ 1 w 1150"/>
                <a:gd name="T57" fmla="*/ 1 h 829"/>
                <a:gd name="T58" fmla="*/ 1 w 1150"/>
                <a:gd name="T59" fmla="*/ 1 h 829"/>
                <a:gd name="T60" fmla="*/ 1 w 1150"/>
                <a:gd name="T61" fmla="*/ 1 h 829"/>
                <a:gd name="T62" fmla="*/ 1 w 1150"/>
                <a:gd name="T63" fmla="*/ 1 h 829"/>
                <a:gd name="T64" fmla="*/ 1 w 1150"/>
                <a:gd name="T65" fmla="*/ 1 h 829"/>
                <a:gd name="T66" fmla="*/ 1 w 1150"/>
                <a:gd name="T67" fmla="*/ 1 h 829"/>
                <a:gd name="T68" fmla="*/ 1 w 1150"/>
                <a:gd name="T69" fmla="*/ 1 h 829"/>
                <a:gd name="T70" fmla="*/ 1 w 1150"/>
                <a:gd name="T71" fmla="*/ 1 h 829"/>
                <a:gd name="T72" fmla="*/ 1 w 1150"/>
                <a:gd name="T73" fmla="*/ 1 h 829"/>
                <a:gd name="T74" fmla="*/ 1 w 1150"/>
                <a:gd name="T75" fmla="*/ 1 h 829"/>
                <a:gd name="T76" fmla="*/ 1 w 1150"/>
                <a:gd name="T77" fmla="*/ 1 h 829"/>
                <a:gd name="T78" fmla="*/ 1 w 1150"/>
                <a:gd name="T79" fmla="*/ 1 h 829"/>
                <a:gd name="T80" fmla="*/ 1 w 1150"/>
                <a:gd name="T81" fmla="*/ 1 h 829"/>
                <a:gd name="T82" fmla="*/ 1 w 1150"/>
                <a:gd name="T83" fmla="*/ 1 h 829"/>
                <a:gd name="T84" fmla="*/ 1 w 1150"/>
                <a:gd name="T85" fmla="*/ 1 h 829"/>
                <a:gd name="T86" fmla="*/ 1 w 1150"/>
                <a:gd name="T87" fmla="*/ 1 h 829"/>
                <a:gd name="T88" fmla="*/ 1 w 1150"/>
                <a:gd name="T89" fmla="*/ 1 h 829"/>
                <a:gd name="T90" fmla="*/ 1 w 1150"/>
                <a:gd name="T91" fmla="*/ 1 h 829"/>
                <a:gd name="T92" fmla="*/ 1 w 1150"/>
                <a:gd name="T93" fmla="*/ 1 h 829"/>
                <a:gd name="T94" fmla="*/ 1 w 1150"/>
                <a:gd name="T95" fmla="*/ 1 h 829"/>
                <a:gd name="T96" fmla="*/ 1 w 1150"/>
                <a:gd name="T97" fmla="*/ 1 h 829"/>
                <a:gd name="T98" fmla="*/ 1 w 1150"/>
                <a:gd name="T99" fmla="*/ 1 h 829"/>
                <a:gd name="T100" fmla="*/ 1 w 1150"/>
                <a:gd name="T101" fmla="*/ 1 h 829"/>
                <a:gd name="T102" fmla="*/ 1 w 1150"/>
                <a:gd name="T103" fmla="*/ 1 h 829"/>
                <a:gd name="T104" fmla="*/ 1 w 1150"/>
                <a:gd name="T105" fmla="*/ 1 h 829"/>
                <a:gd name="T106" fmla="*/ 1 w 1150"/>
                <a:gd name="T107" fmla="*/ 1 h 829"/>
                <a:gd name="T108" fmla="*/ 1 w 1150"/>
                <a:gd name="T109" fmla="*/ 1 h 829"/>
                <a:gd name="T110" fmla="*/ 1 w 1150"/>
                <a:gd name="T111" fmla="*/ 1 h 8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0"/>
                <a:gd name="T169" fmla="*/ 0 h 829"/>
                <a:gd name="T170" fmla="*/ 1150 w 1150"/>
                <a:gd name="T171" fmla="*/ 829 h 8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0" h="829">
                  <a:moveTo>
                    <a:pt x="461" y="828"/>
                  </a:moveTo>
                  <a:lnTo>
                    <a:pt x="453" y="805"/>
                  </a:lnTo>
                  <a:lnTo>
                    <a:pt x="446" y="787"/>
                  </a:lnTo>
                  <a:lnTo>
                    <a:pt x="441" y="773"/>
                  </a:lnTo>
                  <a:lnTo>
                    <a:pt x="437" y="762"/>
                  </a:lnTo>
                  <a:lnTo>
                    <a:pt x="434" y="751"/>
                  </a:lnTo>
                  <a:lnTo>
                    <a:pt x="434" y="737"/>
                  </a:lnTo>
                  <a:lnTo>
                    <a:pt x="435" y="718"/>
                  </a:lnTo>
                  <a:lnTo>
                    <a:pt x="439" y="691"/>
                  </a:lnTo>
                  <a:lnTo>
                    <a:pt x="432" y="690"/>
                  </a:lnTo>
                  <a:lnTo>
                    <a:pt x="427" y="690"/>
                  </a:lnTo>
                  <a:lnTo>
                    <a:pt x="421" y="689"/>
                  </a:lnTo>
                  <a:lnTo>
                    <a:pt x="416" y="689"/>
                  </a:lnTo>
                  <a:lnTo>
                    <a:pt x="410" y="687"/>
                  </a:lnTo>
                  <a:lnTo>
                    <a:pt x="405" y="687"/>
                  </a:lnTo>
                  <a:lnTo>
                    <a:pt x="399" y="686"/>
                  </a:lnTo>
                  <a:lnTo>
                    <a:pt x="394" y="686"/>
                  </a:lnTo>
                  <a:lnTo>
                    <a:pt x="389" y="675"/>
                  </a:lnTo>
                  <a:lnTo>
                    <a:pt x="388" y="662"/>
                  </a:lnTo>
                  <a:lnTo>
                    <a:pt x="385" y="648"/>
                  </a:lnTo>
                  <a:lnTo>
                    <a:pt x="383" y="633"/>
                  </a:lnTo>
                  <a:lnTo>
                    <a:pt x="380" y="617"/>
                  </a:lnTo>
                  <a:lnTo>
                    <a:pt x="376" y="599"/>
                  </a:lnTo>
                  <a:lnTo>
                    <a:pt x="371" y="579"/>
                  </a:lnTo>
                  <a:lnTo>
                    <a:pt x="365" y="556"/>
                  </a:lnTo>
                  <a:lnTo>
                    <a:pt x="358" y="554"/>
                  </a:lnTo>
                  <a:lnTo>
                    <a:pt x="349" y="553"/>
                  </a:lnTo>
                  <a:lnTo>
                    <a:pt x="338" y="553"/>
                  </a:lnTo>
                  <a:lnTo>
                    <a:pt x="326" y="553"/>
                  </a:lnTo>
                  <a:lnTo>
                    <a:pt x="297" y="554"/>
                  </a:lnTo>
                  <a:lnTo>
                    <a:pt x="265" y="558"/>
                  </a:lnTo>
                  <a:lnTo>
                    <a:pt x="234" y="563"/>
                  </a:lnTo>
                  <a:lnTo>
                    <a:pt x="205" y="567"/>
                  </a:lnTo>
                  <a:lnTo>
                    <a:pt x="183" y="570"/>
                  </a:lnTo>
                  <a:lnTo>
                    <a:pt x="169" y="571"/>
                  </a:lnTo>
                  <a:lnTo>
                    <a:pt x="169" y="567"/>
                  </a:lnTo>
                  <a:lnTo>
                    <a:pt x="168" y="563"/>
                  </a:lnTo>
                  <a:lnTo>
                    <a:pt x="168" y="558"/>
                  </a:lnTo>
                  <a:lnTo>
                    <a:pt x="166" y="554"/>
                  </a:lnTo>
                  <a:lnTo>
                    <a:pt x="166" y="550"/>
                  </a:lnTo>
                  <a:lnTo>
                    <a:pt x="165" y="545"/>
                  </a:lnTo>
                  <a:lnTo>
                    <a:pt x="165" y="540"/>
                  </a:lnTo>
                  <a:lnTo>
                    <a:pt x="164" y="536"/>
                  </a:lnTo>
                  <a:lnTo>
                    <a:pt x="146" y="536"/>
                  </a:lnTo>
                  <a:lnTo>
                    <a:pt x="124" y="536"/>
                  </a:lnTo>
                  <a:lnTo>
                    <a:pt x="100" y="536"/>
                  </a:lnTo>
                  <a:lnTo>
                    <a:pt x="76" y="538"/>
                  </a:lnTo>
                  <a:lnTo>
                    <a:pt x="51" y="538"/>
                  </a:lnTo>
                  <a:lnTo>
                    <a:pt x="31" y="538"/>
                  </a:lnTo>
                  <a:lnTo>
                    <a:pt x="13" y="538"/>
                  </a:lnTo>
                  <a:lnTo>
                    <a:pt x="0" y="536"/>
                  </a:lnTo>
                  <a:lnTo>
                    <a:pt x="2" y="525"/>
                  </a:lnTo>
                  <a:lnTo>
                    <a:pt x="3" y="514"/>
                  </a:lnTo>
                  <a:lnTo>
                    <a:pt x="6" y="506"/>
                  </a:lnTo>
                  <a:lnTo>
                    <a:pt x="9" y="497"/>
                  </a:lnTo>
                  <a:lnTo>
                    <a:pt x="17" y="482"/>
                  </a:lnTo>
                  <a:lnTo>
                    <a:pt x="25" y="470"/>
                  </a:lnTo>
                  <a:lnTo>
                    <a:pt x="36" y="459"/>
                  </a:lnTo>
                  <a:lnTo>
                    <a:pt x="49" y="446"/>
                  </a:lnTo>
                  <a:lnTo>
                    <a:pt x="60" y="431"/>
                  </a:lnTo>
                  <a:lnTo>
                    <a:pt x="72" y="413"/>
                  </a:lnTo>
                  <a:lnTo>
                    <a:pt x="110" y="409"/>
                  </a:lnTo>
                  <a:lnTo>
                    <a:pt x="147" y="405"/>
                  </a:lnTo>
                  <a:lnTo>
                    <a:pt x="186" y="399"/>
                  </a:lnTo>
                  <a:lnTo>
                    <a:pt x="225" y="392"/>
                  </a:lnTo>
                  <a:lnTo>
                    <a:pt x="263" y="387"/>
                  </a:lnTo>
                  <a:lnTo>
                    <a:pt x="301" y="380"/>
                  </a:lnTo>
                  <a:lnTo>
                    <a:pt x="340" y="373"/>
                  </a:lnTo>
                  <a:lnTo>
                    <a:pt x="376" y="365"/>
                  </a:lnTo>
                  <a:lnTo>
                    <a:pt x="377" y="358"/>
                  </a:lnTo>
                  <a:lnTo>
                    <a:pt x="377" y="351"/>
                  </a:lnTo>
                  <a:lnTo>
                    <a:pt x="377" y="344"/>
                  </a:lnTo>
                  <a:lnTo>
                    <a:pt x="378" y="335"/>
                  </a:lnTo>
                  <a:lnTo>
                    <a:pt x="380" y="329"/>
                  </a:lnTo>
                  <a:lnTo>
                    <a:pt x="380" y="322"/>
                  </a:lnTo>
                  <a:lnTo>
                    <a:pt x="381" y="315"/>
                  </a:lnTo>
                  <a:lnTo>
                    <a:pt x="381" y="308"/>
                  </a:lnTo>
                  <a:lnTo>
                    <a:pt x="380" y="308"/>
                  </a:lnTo>
                  <a:lnTo>
                    <a:pt x="377" y="308"/>
                  </a:lnTo>
                  <a:lnTo>
                    <a:pt x="376" y="308"/>
                  </a:lnTo>
                  <a:lnTo>
                    <a:pt x="373" y="308"/>
                  </a:lnTo>
                  <a:lnTo>
                    <a:pt x="371" y="308"/>
                  </a:lnTo>
                  <a:lnTo>
                    <a:pt x="369" y="308"/>
                  </a:lnTo>
                  <a:lnTo>
                    <a:pt x="367" y="308"/>
                  </a:lnTo>
                  <a:lnTo>
                    <a:pt x="365" y="308"/>
                  </a:lnTo>
                  <a:lnTo>
                    <a:pt x="370" y="284"/>
                  </a:lnTo>
                  <a:lnTo>
                    <a:pt x="374" y="263"/>
                  </a:lnTo>
                  <a:lnTo>
                    <a:pt x="377" y="247"/>
                  </a:lnTo>
                  <a:lnTo>
                    <a:pt x="380" y="232"/>
                  </a:lnTo>
                  <a:lnTo>
                    <a:pt x="380" y="218"/>
                  </a:lnTo>
                  <a:lnTo>
                    <a:pt x="380" y="203"/>
                  </a:lnTo>
                  <a:lnTo>
                    <a:pt x="381" y="186"/>
                  </a:lnTo>
                  <a:lnTo>
                    <a:pt x="381" y="165"/>
                  </a:lnTo>
                  <a:lnTo>
                    <a:pt x="389" y="160"/>
                  </a:lnTo>
                  <a:lnTo>
                    <a:pt x="395" y="155"/>
                  </a:lnTo>
                  <a:lnTo>
                    <a:pt x="401" y="153"/>
                  </a:lnTo>
                  <a:lnTo>
                    <a:pt x="405" y="151"/>
                  </a:lnTo>
                  <a:lnTo>
                    <a:pt x="409" y="150"/>
                  </a:lnTo>
                  <a:lnTo>
                    <a:pt x="414" y="149"/>
                  </a:lnTo>
                  <a:lnTo>
                    <a:pt x="420" y="149"/>
                  </a:lnTo>
                  <a:lnTo>
                    <a:pt x="427" y="147"/>
                  </a:lnTo>
                  <a:lnTo>
                    <a:pt x="428" y="137"/>
                  </a:lnTo>
                  <a:lnTo>
                    <a:pt x="430" y="126"/>
                  </a:lnTo>
                  <a:lnTo>
                    <a:pt x="430" y="117"/>
                  </a:lnTo>
                  <a:lnTo>
                    <a:pt x="431" y="107"/>
                  </a:lnTo>
                  <a:lnTo>
                    <a:pt x="432" y="97"/>
                  </a:lnTo>
                  <a:lnTo>
                    <a:pt x="432" y="88"/>
                  </a:lnTo>
                  <a:lnTo>
                    <a:pt x="434" y="77"/>
                  </a:lnTo>
                  <a:lnTo>
                    <a:pt x="435" y="67"/>
                  </a:lnTo>
                  <a:lnTo>
                    <a:pt x="438" y="67"/>
                  </a:lnTo>
                  <a:lnTo>
                    <a:pt x="442" y="65"/>
                  </a:lnTo>
                  <a:lnTo>
                    <a:pt x="445" y="64"/>
                  </a:lnTo>
                  <a:lnTo>
                    <a:pt x="448" y="64"/>
                  </a:lnTo>
                  <a:lnTo>
                    <a:pt x="452" y="63"/>
                  </a:lnTo>
                  <a:lnTo>
                    <a:pt x="455" y="63"/>
                  </a:lnTo>
                  <a:lnTo>
                    <a:pt x="459" y="63"/>
                  </a:lnTo>
                  <a:lnTo>
                    <a:pt x="461" y="61"/>
                  </a:lnTo>
                  <a:lnTo>
                    <a:pt x="461" y="59"/>
                  </a:lnTo>
                  <a:lnTo>
                    <a:pt x="461" y="56"/>
                  </a:lnTo>
                  <a:lnTo>
                    <a:pt x="461" y="53"/>
                  </a:lnTo>
                  <a:lnTo>
                    <a:pt x="461" y="50"/>
                  </a:lnTo>
                  <a:lnTo>
                    <a:pt x="461" y="47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1" y="39"/>
                  </a:lnTo>
                  <a:lnTo>
                    <a:pt x="468" y="41"/>
                  </a:lnTo>
                  <a:lnTo>
                    <a:pt x="475" y="42"/>
                  </a:lnTo>
                  <a:lnTo>
                    <a:pt x="482" y="42"/>
                  </a:lnTo>
                  <a:lnTo>
                    <a:pt x="491" y="43"/>
                  </a:lnTo>
                  <a:lnTo>
                    <a:pt x="497" y="45"/>
                  </a:lnTo>
                  <a:lnTo>
                    <a:pt x="504" y="47"/>
                  </a:lnTo>
                  <a:lnTo>
                    <a:pt x="511" y="49"/>
                  </a:lnTo>
                  <a:lnTo>
                    <a:pt x="520" y="50"/>
                  </a:lnTo>
                  <a:lnTo>
                    <a:pt x="520" y="53"/>
                  </a:lnTo>
                  <a:lnTo>
                    <a:pt x="520" y="56"/>
                  </a:lnTo>
                  <a:lnTo>
                    <a:pt x="520" y="59"/>
                  </a:lnTo>
                  <a:lnTo>
                    <a:pt x="520" y="63"/>
                  </a:lnTo>
                  <a:lnTo>
                    <a:pt x="520" y="65"/>
                  </a:lnTo>
                  <a:lnTo>
                    <a:pt x="521" y="68"/>
                  </a:lnTo>
                  <a:lnTo>
                    <a:pt x="521" y="72"/>
                  </a:lnTo>
                  <a:lnTo>
                    <a:pt x="521" y="75"/>
                  </a:lnTo>
                  <a:lnTo>
                    <a:pt x="550" y="65"/>
                  </a:lnTo>
                  <a:lnTo>
                    <a:pt x="578" y="54"/>
                  </a:lnTo>
                  <a:lnTo>
                    <a:pt x="603" y="42"/>
                  </a:lnTo>
                  <a:lnTo>
                    <a:pt x="629" y="29"/>
                  </a:lnTo>
                  <a:lnTo>
                    <a:pt x="655" y="18"/>
                  </a:lnTo>
                  <a:lnTo>
                    <a:pt x="682" y="9"/>
                  </a:lnTo>
                  <a:lnTo>
                    <a:pt x="696" y="6"/>
                  </a:lnTo>
                  <a:lnTo>
                    <a:pt x="711" y="3"/>
                  </a:lnTo>
                  <a:lnTo>
                    <a:pt x="726" y="2"/>
                  </a:lnTo>
                  <a:lnTo>
                    <a:pt x="743" y="0"/>
                  </a:lnTo>
                  <a:lnTo>
                    <a:pt x="745" y="5"/>
                  </a:lnTo>
                  <a:lnTo>
                    <a:pt x="747" y="7"/>
                  </a:lnTo>
                  <a:lnTo>
                    <a:pt x="748" y="10"/>
                  </a:lnTo>
                  <a:lnTo>
                    <a:pt x="750" y="13"/>
                  </a:lnTo>
                  <a:lnTo>
                    <a:pt x="750" y="17"/>
                  </a:lnTo>
                  <a:lnTo>
                    <a:pt x="750" y="21"/>
                  </a:lnTo>
                  <a:lnTo>
                    <a:pt x="748" y="27"/>
                  </a:lnTo>
                  <a:lnTo>
                    <a:pt x="748" y="32"/>
                  </a:lnTo>
                  <a:lnTo>
                    <a:pt x="754" y="35"/>
                  </a:lnTo>
                  <a:lnTo>
                    <a:pt x="759" y="38"/>
                  </a:lnTo>
                  <a:lnTo>
                    <a:pt x="765" y="39"/>
                  </a:lnTo>
                  <a:lnTo>
                    <a:pt x="772" y="41"/>
                  </a:lnTo>
                  <a:lnTo>
                    <a:pt x="783" y="41"/>
                  </a:lnTo>
                  <a:lnTo>
                    <a:pt x="797" y="41"/>
                  </a:lnTo>
                  <a:lnTo>
                    <a:pt x="815" y="41"/>
                  </a:lnTo>
                  <a:lnTo>
                    <a:pt x="840" y="41"/>
                  </a:lnTo>
                  <a:lnTo>
                    <a:pt x="862" y="54"/>
                  </a:lnTo>
                  <a:lnTo>
                    <a:pt x="891" y="71"/>
                  </a:lnTo>
                  <a:lnTo>
                    <a:pt x="923" y="90"/>
                  </a:lnTo>
                  <a:lnTo>
                    <a:pt x="957" y="108"/>
                  </a:lnTo>
                  <a:lnTo>
                    <a:pt x="993" y="125"/>
                  </a:lnTo>
                  <a:lnTo>
                    <a:pt x="1027" y="140"/>
                  </a:lnTo>
                  <a:lnTo>
                    <a:pt x="1043" y="146"/>
                  </a:lnTo>
                  <a:lnTo>
                    <a:pt x="1058" y="150"/>
                  </a:lnTo>
                  <a:lnTo>
                    <a:pt x="1072" y="154"/>
                  </a:lnTo>
                  <a:lnTo>
                    <a:pt x="1086" y="155"/>
                  </a:lnTo>
                  <a:lnTo>
                    <a:pt x="1093" y="160"/>
                  </a:lnTo>
                  <a:lnTo>
                    <a:pt x="1100" y="164"/>
                  </a:lnTo>
                  <a:lnTo>
                    <a:pt x="1108" y="167"/>
                  </a:lnTo>
                  <a:lnTo>
                    <a:pt x="1115" y="171"/>
                  </a:lnTo>
                  <a:lnTo>
                    <a:pt x="1122" y="175"/>
                  </a:lnTo>
                  <a:lnTo>
                    <a:pt x="1131" y="179"/>
                  </a:lnTo>
                  <a:lnTo>
                    <a:pt x="1137" y="183"/>
                  </a:lnTo>
                  <a:lnTo>
                    <a:pt x="1146" y="187"/>
                  </a:lnTo>
                  <a:lnTo>
                    <a:pt x="1146" y="193"/>
                  </a:lnTo>
                  <a:lnTo>
                    <a:pt x="1146" y="197"/>
                  </a:lnTo>
                  <a:lnTo>
                    <a:pt x="1147" y="203"/>
                  </a:lnTo>
                  <a:lnTo>
                    <a:pt x="1147" y="207"/>
                  </a:lnTo>
                  <a:lnTo>
                    <a:pt x="1147" y="212"/>
                  </a:lnTo>
                  <a:lnTo>
                    <a:pt x="1149" y="218"/>
                  </a:lnTo>
                  <a:lnTo>
                    <a:pt x="1149" y="222"/>
                  </a:lnTo>
                  <a:lnTo>
                    <a:pt x="1149" y="227"/>
                  </a:lnTo>
                  <a:lnTo>
                    <a:pt x="1142" y="233"/>
                  </a:lnTo>
                  <a:lnTo>
                    <a:pt x="1135" y="237"/>
                  </a:lnTo>
                  <a:lnTo>
                    <a:pt x="1131" y="240"/>
                  </a:lnTo>
                  <a:lnTo>
                    <a:pt x="1128" y="243"/>
                  </a:lnTo>
                  <a:lnTo>
                    <a:pt x="1125" y="247"/>
                  </a:lnTo>
                  <a:lnTo>
                    <a:pt x="1122" y="251"/>
                  </a:lnTo>
                  <a:lnTo>
                    <a:pt x="1118" y="258"/>
                  </a:lnTo>
                  <a:lnTo>
                    <a:pt x="1115" y="268"/>
                  </a:lnTo>
                  <a:lnTo>
                    <a:pt x="1111" y="269"/>
                  </a:lnTo>
                  <a:lnTo>
                    <a:pt x="1107" y="269"/>
                  </a:lnTo>
                  <a:lnTo>
                    <a:pt x="1103" y="270"/>
                  </a:lnTo>
                  <a:lnTo>
                    <a:pt x="1100" y="272"/>
                  </a:lnTo>
                  <a:lnTo>
                    <a:pt x="1096" y="272"/>
                  </a:lnTo>
                  <a:lnTo>
                    <a:pt x="1093" y="273"/>
                  </a:lnTo>
                  <a:lnTo>
                    <a:pt x="1089" y="275"/>
                  </a:lnTo>
                  <a:lnTo>
                    <a:pt x="1086" y="276"/>
                  </a:lnTo>
                  <a:lnTo>
                    <a:pt x="1083" y="283"/>
                  </a:lnTo>
                  <a:lnTo>
                    <a:pt x="1082" y="288"/>
                  </a:lnTo>
                  <a:lnTo>
                    <a:pt x="1082" y="293"/>
                  </a:lnTo>
                  <a:lnTo>
                    <a:pt x="1082" y="297"/>
                  </a:lnTo>
                  <a:lnTo>
                    <a:pt x="1082" y="302"/>
                  </a:lnTo>
                  <a:lnTo>
                    <a:pt x="1083" y="308"/>
                  </a:lnTo>
                  <a:lnTo>
                    <a:pt x="1085" y="315"/>
                  </a:lnTo>
                  <a:lnTo>
                    <a:pt x="1085" y="324"/>
                  </a:lnTo>
                  <a:lnTo>
                    <a:pt x="1089" y="329"/>
                  </a:lnTo>
                  <a:lnTo>
                    <a:pt x="1092" y="333"/>
                  </a:lnTo>
                  <a:lnTo>
                    <a:pt x="1095" y="337"/>
                  </a:lnTo>
                  <a:lnTo>
                    <a:pt x="1097" y="341"/>
                  </a:lnTo>
                  <a:lnTo>
                    <a:pt x="1099" y="347"/>
                  </a:lnTo>
                  <a:lnTo>
                    <a:pt x="1100" y="352"/>
                  </a:lnTo>
                  <a:lnTo>
                    <a:pt x="1101" y="360"/>
                  </a:lnTo>
                  <a:lnTo>
                    <a:pt x="1103" y="370"/>
                  </a:lnTo>
                  <a:lnTo>
                    <a:pt x="1089" y="373"/>
                  </a:lnTo>
                  <a:lnTo>
                    <a:pt x="1078" y="374"/>
                  </a:lnTo>
                  <a:lnTo>
                    <a:pt x="1067" y="377"/>
                  </a:lnTo>
                  <a:lnTo>
                    <a:pt x="1057" y="380"/>
                  </a:lnTo>
                  <a:lnTo>
                    <a:pt x="1049" y="384"/>
                  </a:lnTo>
                  <a:lnTo>
                    <a:pt x="1039" y="388"/>
                  </a:lnTo>
                  <a:lnTo>
                    <a:pt x="1029" y="394"/>
                  </a:lnTo>
                  <a:lnTo>
                    <a:pt x="1020" y="399"/>
                  </a:lnTo>
                  <a:lnTo>
                    <a:pt x="1020" y="427"/>
                  </a:lnTo>
                  <a:lnTo>
                    <a:pt x="1018" y="452"/>
                  </a:lnTo>
                  <a:lnTo>
                    <a:pt x="1017" y="474"/>
                  </a:lnTo>
                  <a:lnTo>
                    <a:pt x="1014" y="496"/>
                  </a:lnTo>
                  <a:lnTo>
                    <a:pt x="1009" y="517"/>
                  </a:lnTo>
                  <a:lnTo>
                    <a:pt x="1000" y="538"/>
                  </a:lnTo>
                  <a:lnTo>
                    <a:pt x="988" y="560"/>
                  </a:lnTo>
                  <a:lnTo>
                    <a:pt x="971" y="585"/>
                  </a:lnTo>
                  <a:lnTo>
                    <a:pt x="953" y="588"/>
                  </a:lnTo>
                  <a:lnTo>
                    <a:pt x="941" y="592"/>
                  </a:lnTo>
                  <a:lnTo>
                    <a:pt x="935" y="593"/>
                  </a:lnTo>
                  <a:lnTo>
                    <a:pt x="932" y="596"/>
                  </a:lnTo>
                  <a:lnTo>
                    <a:pt x="928" y="599"/>
                  </a:lnTo>
                  <a:lnTo>
                    <a:pt x="927" y="601"/>
                  </a:lnTo>
                  <a:lnTo>
                    <a:pt x="923" y="610"/>
                  </a:lnTo>
                  <a:lnTo>
                    <a:pt x="921" y="619"/>
                  </a:lnTo>
                  <a:lnTo>
                    <a:pt x="919" y="633"/>
                  </a:lnTo>
                  <a:lnTo>
                    <a:pt x="914" y="651"/>
                  </a:lnTo>
                  <a:lnTo>
                    <a:pt x="903" y="657"/>
                  </a:lnTo>
                  <a:lnTo>
                    <a:pt x="895" y="665"/>
                  </a:lnTo>
                  <a:lnTo>
                    <a:pt x="888" y="673"/>
                  </a:lnTo>
                  <a:lnTo>
                    <a:pt x="883" y="684"/>
                  </a:lnTo>
                  <a:lnTo>
                    <a:pt x="878" y="696"/>
                  </a:lnTo>
                  <a:lnTo>
                    <a:pt x="874" y="708"/>
                  </a:lnTo>
                  <a:lnTo>
                    <a:pt x="870" y="719"/>
                  </a:lnTo>
                  <a:lnTo>
                    <a:pt x="865" y="732"/>
                  </a:lnTo>
                  <a:lnTo>
                    <a:pt x="826" y="744"/>
                  </a:lnTo>
                  <a:lnTo>
                    <a:pt x="783" y="756"/>
                  </a:lnTo>
                  <a:lnTo>
                    <a:pt x="739" y="768"/>
                  </a:lnTo>
                  <a:lnTo>
                    <a:pt x="694" y="779"/>
                  </a:lnTo>
                  <a:lnTo>
                    <a:pt x="650" y="788"/>
                  </a:lnTo>
                  <a:lnTo>
                    <a:pt x="607" y="798"/>
                  </a:lnTo>
                  <a:lnTo>
                    <a:pt x="565" y="805"/>
                  </a:lnTo>
                  <a:lnTo>
                    <a:pt x="527" y="812"/>
                  </a:lnTo>
                  <a:lnTo>
                    <a:pt x="525" y="813"/>
                  </a:lnTo>
                  <a:lnTo>
                    <a:pt x="525" y="815"/>
                  </a:lnTo>
                  <a:lnTo>
                    <a:pt x="524" y="816"/>
                  </a:lnTo>
                  <a:lnTo>
                    <a:pt x="522" y="819"/>
                  </a:lnTo>
                  <a:lnTo>
                    <a:pt x="521" y="820"/>
                  </a:lnTo>
                  <a:lnTo>
                    <a:pt x="521" y="822"/>
                  </a:lnTo>
                  <a:lnTo>
                    <a:pt x="520" y="823"/>
                  </a:lnTo>
                  <a:lnTo>
                    <a:pt x="520" y="826"/>
                  </a:lnTo>
                  <a:lnTo>
                    <a:pt x="511" y="826"/>
                  </a:lnTo>
                  <a:lnTo>
                    <a:pt x="504" y="826"/>
                  </a:lnTo>
                  <a:lnTo>
                    <a:pt x="497" y="827"/>
                  </a:lnTo>
                  <a:lnTo>
                    <a:pt x="491" y="827"/>
                  </a:lnTo>
                  <a:lnTo>
                    <a:pt x="482" y="827"/>
                  </a:lnTo>
                  <a:lnTo>
                    <a:pt x="475" y="828"/>
                  </a:lnTo>
                  <a:lnTo>
                    <a:pt x="468" y="828"/>
                  </a:lnTo>
                  <a:lnTo>
                    <a:pt x="461" y="828"/>
                  </a:lnTo>
                </a:path>
              </a:pathLst>
            </a:custGeom>
            <a:solidFill>
              <a:srgbClr val="23B2D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7" name="Freeform 367">
              <a:extLst>
                <a:ext uri="{FF2B5EF4-FFF2-40B4-BE49-F238E27FC236}">
                  <a16:creationId xmlns:a16="http://schemas.microsoft.com/office/drawing/2014/main" id="{42782BB7-4C4A-44D3-B4CC-F4AF49FE7AE9}"/>
                </a:ext>
              </a:extLst>
            </p:cNvPr>
            <p:cNvSpPr>
              <a:spLocks/>
            </p:cNvSpPr>
            <p:nvPr/>
          </p:nvSpPr>
          <p:spPr bwMode="auto">
            <a:xfrm rot="113343">
              <a:off x="9942111" y="2998807"/>
              <a:ext cx="1204633" cy="1334155"/>
            </a:xfrm>
            <a:custGeom>
              <a:avLst/>
              <a:gdLst>
                <a:gd name="T0" fmla="*/ 1 w 948"/>
                <a:gd name="T1" fmla="*/ 1 h 938"/>
                <a:gd name="T2" fmla="*/ 1 w 948"/>
                <a:gd name="T3" fmla="*/ 1 h 938"/>
                <a:gd name="T4" fmla="*/ 1 w 948"/>
                <a:gd name="T5" fmla="*/ 1 h 938"/>
                <a:gd name="T6" fmla="*/ 1 w 948"/>
                <a:gd name="T7" fmla="*/ 1 h 938"/>
                <a:gd name="T8" fmla="*/ 1 w 948"/>
                <a:gd name="T9" fmla="*/ 1 h 938"/>
                <a:gd name="T10" fmla="*/ 1 w 948"/>
                <a:gd name="T11" fmla="*/ 1 h 938"/>
                <a:gd name="T12" fmla="*/ 1 w 948"/>
                <a:gd name="T13" fmla="*/ 1 h 938"/>
                <a:gd name="T14" fmla="*/ 1 w 948"/>
                <a:gd name="T15" fmla="*/ 1 h 938"/>
                <a:gd name="T16" fmla="*/ 1 w 948"/>
                <a:gd name="T17" fmla="*/ 1 h 938"/>
                <a:gd name="T18" fmla="*/ 1 w 948"/>
                <a:gd name="T19" fmla="*/ 1 h 938"/>
                <a:gd name="T20" fmla="*/ 1 w 948"/>
                <a:gd name="T21" fmla="*/ 1 h 938"/>
                <a:gd name="T22" fmla="*/ 1 w 948"/>
                <a:gd name="T23" fmla="*/ 1 h 938"/>
                <a:gd name="T24" fmla="*/ 1 w 948"/>
                <a:gd name="T25" fmla="*/ 1 h 938"/>
                <a:gd name="T26" fmla="*/ 1 w 948"/>
                <a:gd name="T27" fmla="*/ 1 h 938"/>
                <a:gd name="T28" fmla="*/ 1 w 948"/>
                <a:gd name="T29" fmla="*/ 1 h 938"/>
                <a:gd name="T30" fmla="*/ 1 w 948"/>
                <a:gd name="T31" fmla="*/ 1 h 938"/>
                <a:gd name="T32" fmla="*/ 1 w 948"/>
                <a:gd name="T33" fmla="*/ 1 h 938"/>
                <a:gd name="T34" fmla="*/ 1 w 948"/>
                <a:gd name="T35" fmla="*/ 1 h 938"/>
                <a:gd name="T36" fmla="*/ 1 w 948"/>
                <a:gd name="T37" fmla="*/ 1 h 938"/>
                <a:gd name="T38" fmla="*/ 1 w 948"/>
                <a:gd name="T39" fmla="*/ 1 h 938"/>
                <a:gd name="T40" fmla="*/ 1 w 948"/>
                <a:gd name="T41" fmla="*/ 1 h 938"/>
                <a:gd name="T42" fmla="*/ 1 w 948"/>
                <a:gd name="T43" fmla="*/ 1 h 938"/>
                <a:gd name="T44" fmla="*/ 1 w 948"/>
                <a:gd name="T45" fmla="*/ 1 h 938"/>
                <a:gd name="T46" fmla="*/ 1 w 948"/>
                <a:gd name="T47" fmla="*/ 1 h 938"/>
                <a:gd name="T48" fmla="*/ 1 w 948"/>
                <a:gd name="T49" fmla="*/ 1 h 938"/>
                <a:gd name="T50" fmla="*/ 1 w 948"/>
                <a:gd name="T51" fmla="*/ 1 h 938"/>
                <a:gd name="T52" fmla="*/ 1 w 948"/>
                <a:gd name="T53" fmla="*/ 1 h 938"/>
                <a:gd name="T54" fmla="*/ 1 w 948"/>
                <a:gd name="T55" fmla="*/ 1 h 938"/>
                <a:gd name="T56" fmla="*/ 1 w 948"/>
                <a:gd name="T57" fmla="*/ 1 h 938"/>
                <a:gd name="T58" fmla="*/ 1 w 948"/>
                <a:gd name="T59" fmla="*/ 1 h 938"/>
                <a:gd name="T60" fmla="*/ 1 w 948"/>
                <a:gd name="T61" fmla="*/ 1 h 938"/>
                <a:gd name="T62" fmla="*/ 1 w 948"/>
                <a:gd name="T63" fmla="*/ 1 h 938"/>
                <a:gd name="T64" fmla="*/ 1 w 948"/>
                <a:gd name="T65" fmla="*/ 1 h 938"/>
                <a:gd name="T66" fmla="*/ 1 w 948"/>
                <a:gd name="T67" fmla="*/ 1 h 938"/>
                <a:gd name="T68" fmla="*/ 1 w 948"/>
                <a:gd name="T69" fmla="*/ 1 h 938"/>
                <a:gd name="T70" fmla="*/ 1 w 948"/>
                <a:gd name="T71" fmla="*/ 0 h 938"/>
                <a:gd name="T72" fmla="*/ 1 w 948"/>
                <a:gd name="T73" fmla="*/ 1 h 938"/>
                <a:gd name="T74" fmla="*/ 1 w 948"/>
                <a:gd name="T75" fmla="*/ 1 h 938"/>
                <a:gd name="T76" fmla="*/ 1 w 948"/>
                <a:gd name="T77" fmla="*/ 1 h 938"/>
                <a:gd name="T78" fmla="*/ 1 w 948"/>
                <a:gd name="T79" fmla="*/ 1 h 938"/>
                <a:gd name="T80" fmla="*/ 1 w 948"/>
                <a:gd name="T81" fmla="*/ 1 h 938"/>
                <a:gd name="T82" fmla="*/ 1 w 948"/>
                <a:gd name="T83" fmla="*/ 1 h 938"/>
                <a:gd name="T84" fmla="*/ 1 w 948"/>
                <a:gd name="T85" fmla="*/ 1 h 938"/>
                <a:gd name="T86" fmla="*/ 1 w 948"/>
                <a:gd name="T87" fmla="*/ 1 h 938"/>
                <a:gd name="T88" fmla="*/ 1 w 948"/>
                <a:gd name="T89" fmla="*/ 1 h 938"/>
                <a:gd name="T90" fmla="*/ 1 w 948"/>
                <a:gd name="T91" fmla="*/ 1 h 938"/>
                <a:gd name="T92" fmla="*/ 1 w 948"/>
                <a:gd name="T93" fmla="*/ 1 h 938"/>
                <a:gd name="T94" fmla="*/ 1 w 948"/>
                <a:gd name="T95" fmla="*/ 1 h 938"/>
                <a:gd name="T96" fmla="*/ 1 w 948"/>
                <a:gd name="T97" fmla="*/ 1 h 938"/>
                <a:gd name="T98" fmla="*/ 1 w 948"/>
                <a:gd name="T99" fmla="*/ 1 h 938"/>
                <a:gd name="T100" fmla="*/ 1 w 948"/>
                <a:gd name="T101" fmla="*/ 1 h 938"/>
                <a:gd name="T102" fmla="*/ 1 w 948"/>
                <a:gd name="T103" fmla="*/ 1 h 938"/>
                <a:gd name="T104" fmla="*/ 1 w 948"/>
                <a:gd name="T105" fmla="*/ 1 h 938"/>
                <a:gd name="T106" fmla="*/ 1 w 948"/>
                <a:gd name="T107" fmla="*/ 1 h 938"/>
                <a:gd name="T108" fmla="*/ 1 w 948"/>
                <a:gd name="T109" fmla="*/ 1 h 938"/>
                <a:gd name="T110" fmla="*/ 1 w 948"/>
                <a:gd name="T111" fmla="*/ 1 h 938"/>
                <a:gd name="T112" fmla="*/ 1 w 948"/>
                <a:gd name="T113" fmla="*/ 1 h 938"/>
                <a:gd name="T114" fmla="*/ 1 w 948"/>
                <a:gd name="T115" fmla="*/ 1 h 938"/>
                <a:gd name="T116" fmla="*/ 1 w 948"/>
                <a:gd name="T117" fmla="*/ 1 h 938"/>
                <a:gd name="T118" fmla="*/ 1 w 948"/>
                <a:gd name="T119" fmla="*/ 1 h 938"/>
                <a:gd name="T120" fmla="*/ 1 w 948"/>
                <a:gd name="T121" fmla="*/ 1 h 9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8"/>
                <a:gd name="T184" fmla="*/ 0 h 938"/>
                <a:gd name="T185" fmla="*/ 948 w 948"/>
                <a:gd name="T186" fmla="*/ 938 h 9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8" h="938">
                  <a:moveTo>
                    <a:pt x="666" y="937"/>
                  </a:moveTo>
                  <a:lnTo>
                    <a:pt x="657" y="932"/>
                  </a:lnTo>
                  <a:lnTo>
                    <a:pt x="647" y="925"/>
                  </a:lnTo>
                  <a:lnTo>
                    <a:pt x="639" y="919"/>
                  </a:lnTo>
                  <a:lnTo>
                    <a:pt x="632" y="913"/>
                  </a:lnTo>
                  <a:lnTo>
                    <a:pt x="625" y="906"/>
                  </a:lnTo>
                  <a:lnTo>
                    <a:pt x="619" y="897"/>
                  </a:lnTo>
                  <a:lnTo>
                    <a:pt x="614" y="890"/>
                  </a:lnTo>
                  <a:lnTo>
                    <a:pt x="608" y="882"/>
                  </a:lnTo>
                  <a:lnTo>
                    <a:pt x="605" y="874"/>
                  </a:lnTo>
                  <a:lnTo>
                    <a:pt x="601" y="865"/>
                  </a:lnTo>
                  <a:lnTo>
                    <a:pt x="600" y="857"/>
                  </a:lnTo>
                  <a:lnTo>
                    <a:pt x="597" y="847"/>
                  </a:lnTo>
                  <a:lnTo>
                    <a:pt x="596" y="829"/>
                  </a:lnTo>
                  <a:lnTo>
                    <a:pt x="597" y="809"/>
                  </a:lnTo>
                  <a:lnTo>
                    <a:pt x="601" y="807"/>
                  </a:lnTo>
                  <a:lnTo>
                    <a:pt x="605" y="806"/>
                  </a:lnTo>
                  <a:lnTo>
                    <a:pt x="610" y="805"/>
                  </a:lnTo>
                  <a:lnTo>
                    <a:pt x="614" y="803"/>
                  </a:lnTo>
                  <a:lnTo>
                    <a:pt x="618" y="802"/>
                  </a:lnTo>
                  <a:lnTo>
                    <a:pt x="621" y="800"/>
                  </a:lnTo>
                  <a:lnTo>
                    <a:pt x="625" y="799"/>
                  </a:lnTo>
                  <a:lnTo>
                    <a:pt x="630" y="798"/>
                  </a:lnTo>
                  <a:lnTo>
                    <a:pt x="633" y="788"/>
                  </a:lnTo>
                  <a:lnTo>
                    <a:pt x="636" y="782"/>
                  </a:lnTo>
                  <a:lnTo>
                    <a:pt x="639" y="777"/>
                  </a:lnTo>
                  <a:lnTo>
                    <a:pt x="641" y="773"/>
                  </a:lnTo>
                  <a:lnTo>
                    <a:pt x="646" y="770"/>
                  </a:lnTo>
                  <a:lnTo>
                    <a:pt x="650" y="766"/>
                  </a:lnTo>
                  <a:lnTo>
                    <a:pt x="657" y="763"/>
                  </a:lnTo>
                  <a:lnTo>
                    <a:pt x="664" y="757"/>
                  </a:lnTo>
                  <a:lnTo>
                    <a:pt x="664" y="745"/>
                  </a:lnTo>
                  <a:lnTo>
                    <a:pt x="661" y="734"/>
                  </a:lnTo>
                  <a:lnTo>
                    <a:pt x="657" y="723"/>
                  </a:lnTo>
                  <a:lnTo>
                    <a:pt x="651" y="715"/>
                  </a:lnTo>
                  <a:lnTo>
                    <a:pt x="644" y="708"/>
                  </a:lnTo>
                  <a:lnTo>
                    <a:pt x="636" y="702"/>
                  </a:lnTo>
                  <a:lnTo>
                    <a:pt x="626" y="697"/>
                  </a:lnTo>
                  <a:lnTo>
                    <a:pt x="616" y="692"/>
                  </a:lnTo>
                  <a:lnTo>
                    <a:pt x="594" y="687"/>
                  </a:lnTo>
                  <a:lnTo>
                    <a:pt x="572" y="683"/>
                  </a:lnTo>
                  <a:lnTo>
                    <a:pt x="551" y="681"/>
                  </a:lnTo>
                  <a:lnTo>
                    <a:pt x="532" y="680"/>
                  </a:lnTo>
                  <a:lnTo>
                    <a:pt x="507" y="661"/>
                  </a:lnTo>
                  <a:lnTo>
                    <a:pt x="483" y="645"/>
                  </a:lnTo>
                  <a:lnTo>
                    <a:pt x="463" y="633"/>
                  </a:lnTo>
                  <a:lnTo>
                    <a:pt x="442" y="620"/>
                  </a:lnTo>
                  <a:lnTo>
                    <a:pt x="423" y="609"/>
                  </a:lnTo>
                  <a:lnTo>
                    <a:pt x="402" y="598"/>
                  </a:lnTo>
                  <a:lnTo>
                    <a:pt x="380" y="586"/>
                  </a:lnTo>
                  <a:lnTo>
                    <a:pt x="355" y="571"/>
                  </a:lnTo>
                  <a:lnTo>
                    <a:pt x="330" y="571"/>
                  </a:lnTo>
                  <a:lnTo>
                    <a:pt x="312" y="571"/>
                  </a:lnTo>
                  <a:lnTo>
                    <a:pt x="298" y="571"/>
                  </a:lnTo>
                  <a:lnTo>
                    <a:pt x="287" y="571"/>
                  </a:lnTo>
                  <a:lnTo>
                    <a:pt x="280" y="569"/>
                  </a:lnTo>
                  <a:lnTo>
                    <a:pt x="274" y="568"/>
                  </a:lnTo>
                  <a:lnTo>
                    <a:pt x="269" y="565"/>
                  </a:lnTo>
                  <a:lnTo>
                    <a:pt x="263" y="562"/>
                  </a:lnTo>
                  <a:lnTo>
                    <a:pt x="263" y="557"/>
                  </a:lnTo>
                  <a:lnTo>
                    <a:pt x="265" y="551"/>
                  </a:lnTo>
                  <a:lnTo>
                    <a:pt x="265" y="547"/>
                  </a:lnTo>
                  <a:lnTo>
                    <a:pt x="265" y="543"/>
                  </a:lnTo>
                  <a:lnTo>
                    <a:pt x="263" y="540"/>
                  </a:lnTo>
                  <a:lnTo>
                    <a:pt x="262" y="537"/>
                  </a:lnTo>
                  <a:lnTo>
                    <a:pt x="260" y="535"/>
                  </a:lnTo>
                  <a:lnTo>
                    <a:pt x="258" y="530"/>
                  </a:lnTo>
                  <a:lnTo>
                    <a:pt x="240" y="532"/>
                  </a:lnTo>
                  <a:lnTo>
                    <a:pt x="223" y="533"/>
                  </a:lnTo>
                  <a:lnTo>
                    <a:pt x="208" y="536"/>
                  </a:lnTo>
                  <a:lnTo>
                    <a:pt x="194" y="540"/>
                  </a:lnTo>
                  <a:lnTo>
                    <a:pt x="166" y="551"/>
                  </a:lnTo>
                  <a:lnTo>
                    <a:pt x="140" y="564"/>
                  </a:lnTo>
                  <a:lnTo>
                    <a:pt x="115" y="576"/>
                  </a:lnTo>
                  <a:lnTo>
                    <a:pt x="90" y="589"/>
                  </a:lnTo>
                  <a:lnTo>
                    <a:pt x="78" y="593"/>
                  </a:lnTo>
                  <a:lnTo>
                    <a:pt x="65" y="598"/>
                  </a:lnTo>
                  <a:lnTo>
                    <a:pt x="51" y="602"/>
                  </a:lnTo>
                  <a:lnTo>
                    <a:pt x="36" y="605"/>
                  </a:lnTo>
                  <a:lnTo>
                    <a:pt x="39" y="591"/>
                  </a:lnTo>
                  <a:lnTo>
                    <a:pt x="40" y="579"/>
                  </a:lnTo>
                  <a:lnTo>
                    <a:pt x="40" y="566"/>
                  </a:lnTo>
                  <a:lnTo>
                    <a:pt x="39" y="555"/>
                  </a:lnTo>
                  <a:lnTo>
                    <a:pt x="37" y="535"/>
                  </a:lnTo>
                  <a:lnTo>
                    <a:pt x="33" y="517"/>
                  </a:lnTo>
                  <a:lnTo>
                    <a:pt x="28" y="500"/>
                  </a:lnTo>
                  <a:lnTo>
                    <a:pt x="24" y="483"/>
                  </a:lnTo>
                  <a:lnTo>
                    <a:pt x="21" y="467"/>
                  </a:lnTo>
                  <a:lnTo>
                    <a:pt x="19" y="449"/>
                  </a:lnTo>
                  <a:lnTo>
                    <a:pt x="24" y="444"/>
                  </a:lnTo>
                  <a:lnTo>
                    <a:pt x="26" y="439"/>
                  </a:lnTo>
                  <a:lnTo>
                    <a:pt x="28" y="433"/>
                  </a:lnTo>
                  <a:lnTo>
                    <a:pt x="31" y="426"/>
                  </a:lnTo>
                  <a:lnTo>
                    <a:pt x="32" y="413"/>
                  </a:lnTo>
                  <a:lnTo>
                    <a:pt x="33" y="397"/>
                  </a:lnTo>
                  <a:lnTo>
                    <a:pt x="33" y="384"/>
                  </a:lnTo>
                  <a:lnTo>
                    <a:pt x="32" y="370"/>
                  </a:lnTo>
                  <a:lnTo>
                    <a:pt x="31" y="357"/>
                  </a:lnTo>
                  <a:lnTo>
                    <a:pt x="31" y="348"/>
                  </a:lnTo>
                  <a:lnTo>
                    <a:pt x="28" y="346"/>
                  </a:lnTo>
                  <a:lnTo>
                    <a:pt x="25" y="345"/>
                  </a:lnTo>
                  <a:lnTo>
                    <a:pt x="24" y="345"/>
                  </a:lnTo>
                  <a:lnTo>
                    <a:pt x="21" y="343"/>
                  </a:lnTo>
                  <a:lnTo>
                    <a:pt x="18" y="342"/>
                  </a:lnTo>
                  <a:lnTo>
                    <a:pt x="15" y="342"/>
                  </a:lnTo>
                  <a:lnTo>
                    <a:pt x="14" y="341"/>
                  </a:lnTo>
                  <a:lnTo>
                    <a:pt x="11" y="339"/>
                  </a:lnTo>
                  <a:lnTo>
                    <a:pt x="11" y="331"/>
                  </a:lnTo>
                  <a:lnTo>
                    <a:pt x="12" y="323"/>
                  </a:lnTo>
                  <a:lnTo>
                    <a:pt x="15" y="316"/>
                  </a:lnTo>
                  <a:lnTo>
                    <a:pt x="18" y="309"/>
                  </a:lnTo>
                  <a:lnTo>
                    <a:pt x="24" y="295"/>
                  </a:lnTo>
                  <a:lnTo>
                    <a:pt x="28" y="282"/>
                  </a:lnTo>
                  <a:lnTo>
                    <a:pt x="29" y="277"/>
                  </a:lnTo>
                  <a:lnTo>
                    <a:pt x="29" y="271"/>
                  </a:lnTo>
                  <a:lnTo>
                    <a:pt x="28" y="267"/>
                  </a:lnTo>
                  <a:lnTo>
                    <a:pt x="26" y="262"/>
                  </a:lnTo>
                  <a:lnTo>
                    <a:pt x="22" y="256"/>
                  </a:lnTo>
                  <a:lnTo>
                    <a:pt x="17" y="252"/>
                  </a:lnTo>
                  <a:lnTo>
                    <a:pt x="10" y="246"/>
                  </a:lnTo>
                  <a:lnTo>
                    <a:pt x="0" y="242"/>
                  </a:lnTo>
                  <a:lnTo>
                    <a:pt x="7" y="220"/>
                  </a:lnTo>
                  <a:lnTo>
                    <a:pt x="12" y="204"/>
                  </a:lnTo>
                  <a:lnTo>
                    <a:pt x="18" y="188"/>
                  </a:lnTo>
                  <a:lnTo>
                    <a:pt x="25" y="176"/>
                  </a:lnTo>
                  <a:lnTo>
                    <a:pt x="33" y="165"/>
                  </a:lnTo>
                  <a:lnTo>
                    <a:pt x="43" y="154"/>
                  </a:lnTo>
                  <a:lnTo>
                    <a:pt x="55" y="141"/>
                  </a:lnTo>
                  <a:lnTo>
                    <a:pt x="72" y="127"/>
                  </a:lnTo>
                  <a:lnTo>
                    <a:pt x="82" y="132"/>
                  </a:lnTo>
                  <a:lnTo>
                    <a:pt x="90" y="136"/>
                  </a:lnTo>
                  <a:lnTo>
                    <a:pt x="97" y="141"/>
                  </a:lnTo>
                  <a:lnTo>
                    <a:pt x="105" y="147"/>
                  </a:lnTo>
                  <a:lnTo>
                    <a:pt x="119" y="159"/>
                  </a:lnTo>
                  <a:lnTo>
                    <a:pt x="134" y="170"/>
                  </a:lnTo>
                  <a:lnTo>
                    <a:pt x="143" y="174"/>
                  </a:lnTo>
                  <a:lnTo>
                    <a:pt x="151" y="179"/>
                  </a:lnTo>
                  <a:lnTo>
                    <a:pt x="159" y="181"/>
                  </a:lnTo>
                  <a:lnTo>
                    <a:pt x="169" y="183"/>
                  </a:lnTo>
                  <a:lnTo>
                    <a:pt x="179" y="183"/>
                  </a:lnTo>
                  <a:lnTo>
                    <a:pt x="191" y="180"/>
                  </a:lnTo>
                  <a:lnTo>
                    <a:pt x="204" y="176"/>
                  </a:lnTo>
                  <a:lnTo>
                    <a:pt x="218" y="170"/>
                  </a:lnTo>
                  <a:lnTo>
                    <a:pt x="230" y="168"/>
                  </a:lnTo>
                  <a:lnTo>
                    <a:pt x="241" y="165"/>
                  </a:lnTo>
                  <a:lnTo>
                    <a:pt x="251" y="161"/>
                  </a:lnTo>
                  <a:lnTo>
                    <a:pt x="259" y="156"/>
                  </a:lnTo>
                  <a:lnTo>
                    <a:pt x="266" y="151"/>
                  </a:lnTo>
                  <a:lnTo>
                    <a:pt x="272" y="145"/>
                  </a:lnTo>
                  <a:lnTo>
                    <a:pt x="277" y="138"/>
                  </a:lnTo>
                  <a:lnTo>
                    <a:pt x="281" y="132"/>
                  </a:lnTo>
                  <a:lnTo>
                    <a:pt x="287" y="116"/>
                  </a:lnTo>
                  <a:lnTo>
                    <a:pt x="291" y="98"/>
                  </a:lnTo>
                  <a:lnTo>
                    <a:pt x="294" y="78"/>
                  </a:lnTo>
                  <a:lnTo>
                    <a:pt x="298" y="55"/>
                  </a:lnTo>
                  <a:lnTo>
                    <a:pt x="308" y="51"/>
                  </a:lnTo>
                  <a:lnTo>
                    <a:pt x="319" y="48"/>
                  </a:lnTo>
                  <a:lnTo>
                    <a:pt x="328" y="48"/>
                  </a:lnTo>
                  <a:lnTo>
                    <a:pt x="338" y="48"/>
                  </a:lnTo>
                  <a:lnTo>
                    <a:pt x="357" y="51"/>
                  </a:lnTo>
                  <a:lnTo>
                    <a:pt x="375" y="55"/>
                  </a:lnTo>
                  <a:lnTo>
                    <a:pt x="385" y="58"/>
                  </a:lnTo>
                  <a:lnTo>
                    <a:pt x="395" y="60"/>
                  </a:lnTo>
                  <a:lnTo>
                    <a:pt x="405" y="61"/>
                  </a:lnTo>
                  <a:lnTo>
                    <a:pt x="414" y="61"/>
                  </a:lnTo>
                  <a:lnTo>
                    <a:pt x="425" y="60"/>
                  </a:lnTo>
                  <a:lnTo>
                    <a:pt x="435" y="57"/>
                  </a:lnTo>
                  <a:lnTo>
                    <a:pt x="446" y="51"/>
                  </a:lnTo>
                  <a:lnTo>
                    <a:pt x="457" y="44"/>
                  </a:lnTo>
                  <a:lnTo>
                    <a:pt x="467" y="43"/>
                  </a:lnTo>
                  <a:lnTo>
                    <a:pt x="477" y="40"/>
                  </a:lnTo>
                  <a:lnTo>
                    <a:pt x="485" y="37"/>
                  </a:lnTo>
                  <a:lnTo>
                    <a:pt x="493" y="33"/>
                  </a:lnTo>
                  <a:lnTo>
                    <a:pt x="510" y="24"/>
                  </a:lnTo>
                  <a:lnTo>
                    <a:pt x="526" y="14"/>
                  </a:lnTo>
                  <a:lnTo>
                    <a:pt x="535" y="10"/>
                  </a:lnTo>
                  <a:lnTo>
                    <a:pt x="543" y="6"/>
                  </a:lnTo>
                  <a:lnTo>
                    <a:pt x="550" y="3"/>
                  </a:lnTo>
                  <a:lnTo>
                    <a:pt x="558" y="0"/>
                  </a:lnTo>
                  <a:lnTo>
                    <a:pt x="567" y="0"/>
                  </a:lnTo>
                  <a:lnTo>
                    <a:pt x="575" y="0"/>
                  </a:lnTo>
                  <a:lnTo>
                    <a:pt x="583" y="3"/>
                  </a:lnTo>
                  <a:lnTo>
                    <a:pt x="592" y="7"/>
                  </a:lnTo>
                  <a:lnTo>
                    <a:pt x="594" y="21"/>
                  </a:lnTo>
                  <a:lnTo>
                    <a:pt x="597" y="32"/>
                  </a:lnTo>
                  <a:lnTo>
                    <a:pt x="601" y="42"/>
                  </a:lnTo>
                  <a:lnTo>
                    <a:pt x="607" y="50"/>
                  </a:lnTo>
                  <a:lnTo>
                    <a:pt x="615" y="55"/>
                  </a:lnTo>
                  <a:lnTo>
                    <a:pt x="626" y="60"/>
                  </a:lnTo>
                  <a:lnTo>
                    <a:pt x="640" y="64"/>
                  </a:lnTo>
                  <a:lnTo>
                    <a:pt x="658" y="65"/>
                  </a:lnTo>
                  <a:lnTo>
                    <a:pt x="668" y="53"/>
                  </a:lnTo>
                  <a:lnTo>
                    <a:pt x="677" y="40"/>
                  </a:lnTo>
                  <a:lnTo>
                    <a:pt x="686" y="30"/>
                  </a:lnTo>
                  <a:lnTo>
                    <a:pt x="695" y="24"/>
                  </a:lnTo>
                  <a:lnTo>
                    <a:pt x="704" y="17"/>
                  </a:lnTo>
                  <a:lnTo>
                    <a:pt x="713" y="11"/>
                  </a:lnTo>
                  <a:lnTo>
                    <a:pt x="723" y="7"/>
                  </a:lnTo>
                  <a:lnTo>
                    <a:pt x="731" y="4"/>
                  </a:lnTo>
                  <a:lnTo>
                    <a:pt x="742" y="1"/>
                  </a:lnTo>
                  <a:lnTo>
                    <a:pt x="752" y="1"/>
                  </a:lnTo>
                  <a:lnTo>
                    <a:pt x="763" y="1"/>
                  </a:lnTo>
                  <a:lnTo>
                    <a:pt x="774" y="3"/>
                  </a:lnTo>
                  <a:lnTo>
                    <a:pt x="801" y="8"/>
                  </a:lnTo>
                  <a:lnTo>
                    <a:pt x="830" y="15"/>
                  </a:lnTo>
                  <a:lnTo>
                    <a:pt x="831" y="18"/>
                  </a:lnTo>
                  <a:lnTo>
                    <a:pt x="831" y="19"/>
                  </a:lnTo>
                  <a:lnTo>
                    <a:pt x="831" y="21"/>
                  </a:lnTo>
                  <a:lnTo>
                    <a:pt x="833" y="22"/>
                  </a:lnTo>
                  <a:lnTo>
                    <a:pt x="834" y="25"/>
                  </a:lnTo>
                  <a:lnTo>
                    <a:pt x="834" y="26"/>
                  </a:lnTo>
                  <a:lnTo>
                    <a:pt x="835" y="29"/>
                  </a:lnTo>
                  <a:lnTo>
                    <a:pt x="835" y="30"/>
                  </a:lnTo>
                  <a:lnTo>
                    <a:pt x="839" y="30"/>
                  </a:lnTo>
                  <a:lnTo>
                    <a:pt x="842" y="30"/>
                  </a:lnTo>
                  <a:lnTo>
                    <a:pt x="846" y="30"/>
                  </a:lnTo>
                  <a:lnTo>
                    <a:pt x="849" y="32"/>
                  </a:lnTo>
                  <a:lnTo>
                    <a:pt x="853" y="32"/>
                  </a:lnTo>
                  <a:lnTo>
                    <a:pt x="857" y="32"/>
                  </a:lnTo>
                  <a:lnTo>
                    <a:pt x="860" y="32"/>
                  </a:lnTo>
                  <a:lnTo>
                    <a:pt x="864" y="33"/>
                  </a:lnTo>
                  <a:lnTo>
                    <a:pt x="877" y="51"/>
                  </a:lnTo>
                  <a:lnTo>
                    <a:pt x="889" y="69"/>
                  </a:lnTo>
                  <a:lnTo>
                    <a:pt x="902" y="89"/>
                  </a:lnTo>
                  <a:lnTo>
                    <a:pt x="910" y="108"/>
                  </a:lnTo>
                  <a:lnTo>
                    <a:pt x="914" y="119"/>
                  </a:lnTo>
                  <a:lnTo>
                    <a:pt x="917" y="129"/>
                  </a:lnTo>
                  <a:lnTo>
                    <a:pt x="920" y="140"/>
                  </a:lnTo>
                  <a:lnTo>
                    <a:pt x="920" y="152"/>
                  </a:lnTo>
                  <a:lnTo>
                    <a:pt x="920" y="163"/>
                  </a:lnTo>
                  <a:lnTo>
                    <a:pt x="918" y="176"/>
                  </a:lnTo>
                  <a:lnTo>
                    <a:pt x="917" y="188"/>
                  </a:lnTo>
                  <a:lnTo>
                    <a:pt x="913" y="202"/>
                  </a:lnTo>
                  <a:lnTo>
                    <a:pt x="909" y="204"/>
                  </a:lnTo>
                  <a:lnTo>
                    <a:pt x="905" y="204"/>
                  </a:lnTo>
                  <a:lnTo>
                    <a:pt x="902" y="205"/>
                  </a:lnTo>
                  <a:lnTo>
                    <a:pt x="898" y="206"/>
                  </a:lnTo>
                  <a:lnTo>
                    <a:pt x="895" y="206"/>
                  </a:lnTo>
                  <a:lnTo>
                    <a:pt x="891" y="208"/>
                  </a:lnTo>
                  <a:lnTo>
                    <a:pt x="888" y="209"/>
                  </a:lnTo>
                  <a:lnTo>
                    <a:pt x="884" y="210"/>
                  </a:lnTo>
                  <a:lnTo>
                    <a:pt x="884" y="226"/>
                  </a:lnTo>
                  <a:lnTo>
                    <a:pt x="887" y="240"/>
                  </a:lnTo>
                  <a:lnTo>
                    <a:pt x="889" y="251"/>
                  </a:lnTo>
                  <a:lnTo>
                    <a:pt x="896" y="262"/>
                  </a:lnTo>
                  <a:lnTo>
                    <a:pt x="899" y="267"/>
                  </a:lnTo>
                  <a:lnTo>
                    <a:pt x="903" y="271"/>
                  </a:lnTo>
                  <a:lnTo>
                    <a:pt x="909" y="276"/>
                  </a:lnTo>
                  <a:lnTo>
                    <a:pt x="914" y="280"/>
                  </a:lnTo>
                  <a:lnTo>
                    <a:pt x="921" y="282"/>
                  </a:lnTo>
                  <a:lnTo>
                    <a:pt x="929" y="287"/>
                  </a:lnTo>
                  <a:lnTo>
                    <a:pt x="938" y="288"/>
                  </a:lnTo>
                  <a:lnTo>
                    <a:pt x="947" y="291"/>
                  </a:lnTo>
                  <a:lnTo>
                    <a:pt x="939" y="307"/>
                  </a:lnTo>
                  <a:lnTo>
                    <a:pt x="929" y="328"/>
                  </a:lnTo>
                  <a:lnTo>
                    <a:pt x="917" y="348"/>
                  </a:lnTo>
                  <a:lnTo>
                    <a:pt x="903" y="367"/>
                  </a:lnTo>
                  <a:lnTo>
                    <a:pt x="896" y="377"/>
                  </a:lnTo>
                  <a:lnTo>
                    <a:pt x="888" y="385"/>
                  </a:lnTo>
                  <a:lnTo>
                    <a:pt x="880" y="393"/>
                  </a:lnTo>
                  <a:lnTo>
                    <a:pt x="871" y="400"/>
                  </a:lnTo>
                  <a:lnTo>
                    <a:pt x="863" y="406"/>
                  </a:lnTo>
                  <a:lnTo>
                    <a:pt x="855" y="411"/>
                  </a:lnTo>
                  <a:lnTo>
                    <a:pt x="845" y="414"/>
                  </a:lnTo>
                  <a:lnTo>
                    <a:pt x="835" y="417"/>
                  </a:lnTo>
                  <a:lnTo>
                    <a:pt x="835" y="414"/>
                  </a:lnTo>
                  <a:lnTo>
                    <a:pt x="834" y="413"/>
                  </a:lnTo>
                  <a:lnTo>
                    <a:pt x="834" y="411"/>
                  </a:lnTo>
                  <a:lnTo>
                    <a:pt x="833" y="410"/>
                  </a:lnTo>
                  <a:lnTo>
                    <a:pt x="831" y="407"/>
                  </a:lnTo>
                  <a:lnTo>
                    <a:pt x="831" y="406"/>
                  </a:lnTo>
                  <a:lnTo>
                    <a:pt x="831" y="404"/>
                  </a:lnTo>
                  <a:lnTo>
                    <a:pt x="830" y="403"/>
                  </a:lnTo>
                  <a:lnTo>
                    <a:pt x="827" y="403"/>
                  </a:lnTo>
                  <a:lnTo>
                    <a:pt x="824" y="404"/>
                  </a:lnTo>
                  <a:lnTo>
                    <a:pt x="823" y="404"/>
                  </a:lnTo>
                  <a:lnTo>
                    <a:pt x="820" y="406"/>
                  </a:lnTo>
                  <a:lnTo>
                    <a:pt x="817" y="406"/>
                  </a:lnTo>
                  <a:lnTo>
                    <a:pt x="815" y="407"/>
                  </a:lnTo>
                  <a:lnTo>
                    <a:pt x="812" y="407"/>
                  </a:lnTo>
                  <a:lnTo>
                    <a:pt x="809" y="408"/>
                  </a:lnTo>
                  <a:lnTo>
                    <a:pt x="805" y="422"/>
                  </a:lnTo>
                  <a:lnTo>
                    <a:pt x="799" y="436"/>
                  </a:lnTo>
                  <a:lnTo>
                    <a:pt x="795" y="449"/>
                  </a:lnTo>
                  <a:lnTo>
                    <a:pt x="790" y="461"/>
                  </a:lnTo>
                  <a:lnTo>
                    <a:pt x="784" y="474"/>
                  </a:lnTo>
                  <a:lnTo>
                    <a:pt x="778" y="486"/>
                  </a:lnTo>
                  <a:lnTo>
                    <a:pt x="774" y="501"/>
                  </a:lnTo>
                  <a:lnTo>
                    <a:pt x="769" y="517"/>
                  </a:lnTo>
                  <a:lnTo>
                    <a:pt x="769" y="541"/>
                  </a:lnTo>
                  <a:lnTo>
                    <a:pt x="767" y="566"/>
                  </a:lnTo>
                  <a:lnTo>
                    <a:pt x="765" y="591"/>
                  </a:lnTo>
                  <a:lnTo>
                    <a:pt x="762" y="616"/>
                  </a:lnTo>
                  <a:lnTo>
                    <a:pt x="755" y="665"/>
                  </a:lnTo>
                  <a:lnTo>
                    <a:pt x="747" y="715"/>
                  </a:lnTo>
                  <a:lnTo>
                    <a:pt x="738" y="764"/>
                  </a:lnTo>
                  <a:lnTo>
                    <a:pt x="731" y="813"/>
                  </a:lnTo>
                  <a:lnTo>
                    <a:pt x="729" y="836"/>
                  </a:lnTo>
                  <a:lnTo>
                    <a:pt x="727" y="860"/>
                  </a:lnTo>
                  <a:lnTo>
                    <a:pt x="726" y="883"/>
                  </a:lnTo>
                  <a:lnTo>
                    <a:pt x="727" y="907"/>
                  </a:lnTo>
                  <a:lnTo>
                    <a:pt x="718" y="913"/>
                  </a:lnTo>
                  <a:lnTo>
                    <a:pt x="709" y="918"/>
                  </a:lnTo>
                  <a:lnTo>
                    <a:pt x="704" y="922"/>
                  </a:lnTo>
                  <a:lnTo>
                    <a:pt x="698" y="925"/>
                  </a:lnTo>
                  <a:lnTo>
                    <a:pt x="693" y="928"/>
                  </a:lnTo>
                  <a:lnTo>
                    <a:pt x="686" y="931"/>
                  </a:lnTo>
                  <a:lnTo>
                    <a:pt x="677" y="933"/>
                  </a:lnTo>
                  <a:lnTo>
                    <a:pt x="666" y="937"/>
                  </a:lnTo>
                </a:path>
              </a:pathLst>
            </a:custGeom>
            <a:solidFill>
              <a:srgbClr val="FF91B0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8" name="Freeform 368">
              <a:extLst>
                <a:ext uri="{FF2B5EF4-FFF2-40B4-BE49-F238E27FC236}">
                  <a16:creationId xmlns:a16="http://schemas.microsoft.com/office/drawing/2014/main" id="{88334FA8-746A-417F-A98B-D0A1A4260D13}"/>
                </a:ext>
              </a:extLst>
            </p:cNvPr>
            <p:cNvSpPr>
              <a:spLocks/>
            </p:cNvSpPr>
            <p:nvPr/>
          </p:nvSpPr>
          <p:spPr bwMode="auto">
            <a:xfrm rot="107596">
              <a:off x="10595535" y="2838629"/>
              <a:ext cx="934504" cy="289945"/>
            </a:xfrm>
            <a:custGeom>
              <a:avLst/>
              <a:gdLst>
                <a:gd name="T0" fmla="*/ 1 w 731"/>
                <a:gd name="T1" fmla="*/ 1 h 199"/>
                <a:gd name="T2" fmla="*/ 1 w 731"/>
                <a:gd name="T3" fmla="*/ 1 h 199"/>
                <a:gd name="T4" fmla="*/ 1 w 731"/>
                <a:gd name="T5" fmla="*/ 1 h 199"/>
                <a:gd name="T6" fmla="*/ 1 w 731"/>
                <a:gd name="T7" fmla="*/ 1 h 199"/>
                <a:gd name="T8" fmla="*/ 1 w 731"/>
                <a:gd name="T9" fmla="*/ 1 h 199"/>
                <a:gd name="T10" fmla="*/ 1 w 731"/>
                <a:gd name="T11" fmla="*/ 1 h 199"/>
                <a:gd name="T12" fmla="*/ 1 w 731"/>
                <a:gd name="T13" fmla="*/ 1 h 199"/>
                <a:gd name="T14" fmla="*/ 1 w 731"/>
                <a:gd name="T15" fmla="*/ 1 h 199"/>
                <a:gd name="T16" fmla="*/ 1 w 731"/>
                <a:gd name="T17" fmla="*/ 1 h 199"/>
                <a:gd name="T18" fmla="*/ 1 w 731"/>
                <a:gd name="T19" fmla="*/ 1 h 199"/>
                <a:gd name="T20" fmla="*/ 1 w 731"/>
                <a:gd name="T21" fmla="*/ 1 h 199"/>
                <a:gd name="T22" fmla="*/ 1 w 731"/>
                <a:gd name="T23" fmla="*/ 1 h 199"/>
                <a:gd name="T24" fmla="*/ 1 w 731"/>
                <a:gd name="T25" fmla="*/ 1 h 199"/>
                <a:gd name="T26" fmla="*/ 1 w 731"/>
                <a:gd name="T27" fmla="*/ 1 h 199"/>
                <a:gd name="T28" fmla="*/ 1 w 731"/>
                <a:gd name="T29" fmla="*/ 1 h 199"/>
                <a:gd name="T30" fmla="*/ 1 w 731"/>
                <a:gd name="T31" fmla="*/ 1 h 199"/>
                <a:gd name="T32" fmla="*/ 1 w 731"/>
                <a:gd name="T33" fmla="*/ 1 h 199"/>
                <a:gd name="T34" fmla="*/ 1 w 731"/>
                <a:gd name="T35" fmla="*/ 1 h 199"/>
                <a:gd name="T36" fmla="*/ 0 w 731"/>
                <a:gd name="T37" fmla="*/ 1 h 199"/>
                <a:gd name="T38" fmla="*/ 1 w 731"/>
                <a:gd name="T39" fmla="*/ 1 h 199"/>
                <a:gd name="T40" fmla="*/ 1 w 731"/>
                <a:gd name="T41" fmla="*/ 1 h 199"/>
                <a:gd name="T42" fmla="*/ 1 w 731"/>
                <a:gd name="T43" fmla="*/ 1 h 199"/>
                <a:gd name="T44" fmla="*/ 1 w 731"/>
                <a:gd name="T45" fmla="*/ 1 h 199"/>
                <a:gd name="T46" fmla="*/ 1 w 731"/>
                <a:gd name="T47" fmla="*/ 1 h 199"/>
                <a:gd name="T48" fmla="*/ 1 w 731"/>
                <a:gd name="T49" fmla="*/ 1 h 199"/>
                <a:gd name="T50" fmla="*/ 1 w 731"/>
                <a:gd name="T51" fmla="*/ 1 h 199"/>
                <a:gd name="T52" fmla="*/ 1 w 731"/>
                <a:gd name="T53" fmla="*/ 1 h 199"/>
                <a:gd name="T54" fmla="*/ 1 w 731"/>
                <a:gd name="T55" fmla="*/ 0 h 199"/>
                <a:gd name="T56" fmla="*/ 1 w 731"/>
                <a:gd name="T57" fmla="*/ 1 h 199"/>
                <a:gd name="T58" fmla="*/ 1 w 731"/>
                <a:gd name="T59" fmla="*/ 1 h 199"/>
                <a:gd name="T60" fmla="*/ 1 w 731"/>
                <a:gd name="T61" fmla="*/ 1 h 199"/>
                <a:gd name="T62" fmla="*/ 1 w 731"/>
                <a:gd name="T63" fmla="*/ 1 h 199"/>
                <a:gd name="T64" fmla="*/ 1 w 731"/>
                <a:gd name="T65" fmla="*/ 1 h 199"/>
                <a:gd name="T66" fmla="*/ 1 w 731"/>
                <a:gd name="T67" fmla="*/ 1 h 199"/>
                <a:gd name="T68" fmla="*/ 1 w 731"/>
                <a:gd name="T69" fmla="*/ 1 h 199"/>
                <a:gd name="T70" fmla="*/ 1 w 731"/>
                <a:gd name="T71" fmla="*/ 1 h 199"/>
                <a:gd name="T72" fmla="*/ 1 w 731"/>
                <a:gd name="T73" fmla="*/ 1 h 199"/>
                <a:gd name="T74" fmla="*/ 1 w 731"/>
                <a:gd name="T75" fmla="*/ 1 h 199"/>
                <a:gd name="T76" fmla="*/ 1 w 731"/>
                <a:gd name="T77" fmla="*/ 1 h 199"/>
                <a:gd name="T78" fmla="*/ 1 w 731"/>
                <a:gd name="T79" fmla="*/ 1 h 199"/>
                <a:gd name="T80" fmla="*/ 1 w 731"/>
                <a:gd name="T81" fmla="*/ 1 h 199"/>
                <a:gd name="T82" fmla="*/ 1 w 731"/>
                <a:gd name="T83" fmla="*/ 1 h 199"/>
                <a:gd name="T84" fmla="*/ 1 w 731"/>
                <a:gd name="T85" fmla="*/ 1 h 199"/>
                <a:gd name="T86" fmla="*/ 1 w 731"/>
                <a:gd name="T87" fmla="*/ 1 h 199"/>
                <a:gd name="T88" fmla="*/ 1 w 731"/>
                <a:gd name="T89" fmla="*/ 1 h 199"/>
                <a:gd name="T90" fmla="*/ 1 w 731"/>
                <a:gd name="T91" fmla="*/ 1 h 199"/>
                <a:gd name="T92" fmla="*/ 1 w 731"/>
                <a:gd name="T93" fmla="*/ 1 h 199"/>
                <a:gd name="T94" fmla="*/ 1 w 731"/>
                <a:gd name="T95" fmla="*/ 1 h 199"/>
                <a:gd name="T96" fmla="*/ 1 w 731"/>
                <a:gd name="T97" fmla="*/ 1 h 199"/>
                <a:gd name="T98" fmla="*/ 1 w 731"/>
                <a:gd name="T99" fmla="*/ 1 h 199"/>
                <a:gd name="T100" fmla="*/ 1 w 731"/>
                <a:gd name="T101" fmla="*/ 1 h 1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1"/>
                <a:gd name="T154" fmla="*/ 0 h 199"/>
                <a:gd name="T155" fmla="*/ 731 w 731"/>
                <a:gd name="T156" fmla="*/ 199 h 1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1" h="199">
                  <a:moveTo>
                    <a:pt x="483" y="198"/>
                  </a:moveTo>
                  <a:lnTo>
                    <a:pt x="461" y="187"/>
                  </a:lnTo>
                  <a:lnTo>
                    <a:pt x="443" y="179"/>
                  </a:lnTo>
                  <a:lnTo>
                    <a:pt x="430" y="176"/>
                  </a:lnTo>
                  <a:lnTo>
                    <a:pt x="419" y="175"/>
                  </a:lnTo>
                  <a:lnTo>
                    <a:pt x="408" y="176"/>
                  </a:lnTo>
                  <a:lnTo>
                    <a:pt x="397" y="179"/>
                  </a:lnTo>
                  <a:lnTo>
                    <a:pt x="382" y="183"/>
                  </a:lnTo>
                  <a:lnTo>
                    <a:pt x="362" y="186"/>
                  </a:lnTo>
                  <a:lnTo>
                    <a:pt x="358" y="176"/>
                  </a:lnTo>
                  <a:lnTo>
                    <a:pt x="354" y="169"/>
                  </a:lnTo>
                  <a:lnTo>
                    <a:pt x="349" y="167"/>
                  </a:lnTo>
                  <a:lnTo>
                    <a:pt x="343" y="164"/>
                  </a:lnTo>
                  <a:lnTo>
                    <a:pt x="338" y="164"/>
                  </a:lnTo>
                  <a:lnTo>
                    <a:pt x="333" y="162"/>
                  </a:lnTo>
                  <a:lnTo>
                    <a:pt x="328" y="162"/>
                  </a:lnTo>
                  <a:lnTo>
                    <a:pt x="322" y="162"/>
                  </a:lnTo>
                  <a:lnTo>
                    <a:pt x="322" y="161"/>
                  </a:lnTo>
                  <a:lnTo>
                    <a:pt x="321" y="158"/>
                  </a:lnTo>
                  <a:lnTo>
                    <a:pt x="321" y="157"/>
                  </a:lnTo>
                  <a:lnTo>
                    <a:pt x="320" y="154"/>
                  </a:lnTo>
                  <a:lnTo>
                    <a:pt x="318" y="153"/>
                  </a:lnTo>
                  <a:lnTo>
                    <a:pt x="318" y="151"/>
                  </a:lnTo>
                  <a:lnTo>
                    <a:pt x="318" y="150"/>
                  </a:lnTo>
                  <a:lnTo>
                    <a:pt x="317" y="147"/>
                  </a:lnTo>
                  <a:lnTo>
                    <a:pt x="289" y="140"/>
                  </a:lnTo>
                  <a:lnTo>
                    <a:pt x="263" y="135"/>
                  </a:lnTo>
                  <a:lnTo>
                    <a:pt x="252" y="133"/>
                  </a:lnTo>
                  <a:lnTo>
                    <a:pt x="239" y="133"/>
                  </a:lnTo>
                  <a:lnTo>
                    <a:pt x="229" y="133"/>
                  </a:lnTo>
                  <a:lnTo>
                    <a:pt x="218" y="135"/>
                  </a:lnTo>
                  <a:lnTo>
                    <a:pt x="209" y="138"/>
                  </a:lnTo>
                  <a:lnTo>
                    <a:pt x="199" y="142"/>
                  </a:lnTo>
                  <a:lnTo>
                    <a:pt x="189" y="147"/>
                  </a:lnTo>
                  <a:lnTo>
                    <a:pt x="181" y="154"/>
                  </a:lnTo>
                  <a:lnTo>
                    <a:pt x="171" y="162"/>
                  </a:lnTo>
                  <a:lnTo>
                    <a:pt x="163" y="172"/>
                  </a:lnTo>
                  <a:lnTo>
                    <a:pt x="155" y="183"/>
                  </a:lnTo>
                  <a:lnTo>
                    <a:pt x="145" y="197"/>
                  </a:lnTo>
                  <a:lnTo>
                    <a:pt x="126" y="194"/>
                  </a:lnTo>
                  <a:lnTo>
                    <a:pt x="112" y="192"/>
                  </a:lnTo>
                  <a:lnTo>
                    <a:pt x="105" y="189"/>
                  </a:lnTo>
                  <a:lnTo>
                    <a:pt x="101" y="186"/>
                  </a:lnTo>
                  <a:lnTo>
                    <a:pt x="97" y="183"/>
                  </a:lnTo>
                  <a:lnTo>
                    <a:pt x="92" y="179"/>
                  </a:lnTo>
                  <a:lnTo>
                    <a:pt x="87" y="171"/>
                  </a:lnTo>
                  <a:lnTo>
                    <a:pt x="83" y="161"/>
                  </a:lnTo>
                  <a:lnTo>
                    <a:pt x="80" y="150"/>
                  </a:lnTo>
                  <a:lnTo>
                    <a:pt x="77" y="136"/>
                  </a:lnTo>
                  <a:lnTo>
                    <a:pt x="73" y="136"/>
                  </a:lnTo>
                  <a:lnTo>
                    <a:pt x="63" y="138"/>
                  </a:lnTo>
                  <a:lnTo>
                    <a:pt x="52" y="140"/>
                  </a:lnTo>
                  <a:lnTo>
                    <a:pt x="40" y="142"/>
                  </a:lnTo>
                  <a:lnTo>
                    <a:pt x="27" y="144"/>
                  </a:lnTo>
                  <a:lnTo>
                    <a:pt x="15" y="147"/>
                  </a:lnTo>
                  <a:lnTo>
                    <a:pt x="5" y="149"/>
                  </a:lnTo>
                  <a:lnTo>
                    <a:pt x="0" y="149"/>
                  </a:lnTo>
                  <a:lnTo>
                    <a:pt x="2" y="144"/>
                  </a:lnTo>
                  <a:lnTo>
                    <a:pt x="9" y="138"/>
                  </a:lnTo>
                  <a:lnTo>
                    <a:pt x="19" y="131"/>
                  </a:lnTo>
                  <a:lnTo>
                    <a:pt x="30" y="124"/>
                  </a:lnTo>
                  <a:lnTo>
                    <a:pt x="41" y="118"/>
                  </a:lnTo>
                  <a:lnTo>
                    <a:pt x="52" y="113"/>
                  </a:lnTo>
                  <a:lnTo>
                    <a:pt x="60" y="110"/>
                  </a:lnTo>
                  <a:lnTo>
                    <a:pt x="65" y="111"/>
                  </a:lnTo>
                  <a:lnTo>
                    <a:pt x="73" y="106"/>
                  </a:lnTo>
                  <a:lnTo>
                    <a:pt x="79" y="103"/>
                  </a:lnTo>
                  <a:lnTo>
                    <a:pt x="84" y="100"/>
                  </a:lnTo>
                  <a:lnTo>
                    <a:pt x="88" y="97"/>
                  </a:lnTo>
                  <a:lnTo>
                    <a:pt x="92" y="96"/>
                  </a:lnTo>
                  <a:lnTo>
                    <a:pt x="98" y="96"/>
                  </a:lnTo>
                  <a:lnTo>
                    <a:pt x="103" y="95"/>
                  </a:lnTo>
                  <a:lnTo>
                    <a:pt x="110" y="93"/>
                  </a:lnTo>
                  <a:lnTo>
                    <a:pt x="116" y="81"/>
                  </a:lnTo>
                  <a:lnTo>
                    <a:pt x="119" y="68"/>
                  </a:lnTo>
                  <a:lnTo>
                    <a:pt x="121" y="57"/>
                  </a:lnTo>
                  <a:lnTo>
                    <a:pt x="123" y="46"/>
                  </a:lnTo>
                  <a:lnTo>
                    <a:pt x="124" y="35"/>
                  </a:lnTo>
                  <a:lnTo>
                    <a:pt x="124" y="24"/>
                  </a:lnTo>
                  <a:lnTo>
                    <a:pt x="124" y="13"/>
                  </a:lnTo>
                  <a:lnTo>
                    <a:pt x="124" y="2"/>
                  </a:lnTo>
                  <a:lnTo>
                    <a:pt x="152" y="0"/>
                  </a:lnTo>
                  <a:lnTo>
                    <a:pt x="174" y="0"/>
                  </a:lnTo>
                  <a:lnTo>
                    <a:pt x="189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21" y="2"/>
                  </a:lnTo>
                  <a:lnTo>
                    <a:pt x="231" y="3"/>
                  </a:lnTo>
                  <a:lnTo>
                    <a:pt x="242" y="5"/>
                  </a:lnTo>
                  <a:lnTo>
                    <a:pt x="254" y="16"/>
                  </a:lnTo>
                  <a:lnTo>
                    <a:pt x="268" y="25"/>
                  </a:lnTo>
                  <a:lnTo>
                    <a:pt x="281" y="34"/>
                  </a:lnTo>
                  <a:lnTo>
                    <a:pt x="295" y="39"/>
                  </a:lnTo>
                  <a:lnTo>
                    <a:pt x="308" y="43"/>
                  </a:lnTo>
                  <a:lnTo>
                    <a:pt x="322" y="46"/>
                  </a:lnTo>
                  <a:lnTo>
                    <a:pt x="338" y="47"/>
                  </a:lnTo>
                  <a:lnTo>
                    <a:pt x="351" y="47"/>
                  </a:lnTo>
                  <a:lnTo>
                    <a:pt x="367" y="46"/>
                  </a:lnTo>
                  <a:lnTo>
                    <a:pt x="380" y="43"/>
                  </a:lnTo>
                  <a:lnTo>
                    <a:pt x="396" y="41"/>
                  </a:lnTo>
                  <a:lnTo>
                    <a:pt x="411" y="35"/>
                  </a:lnTo>
                  <a:lnTo>
                    <a:pt x="426" y="28"/>
                  </a:lnTo>
                  <a:lnTo>
                    <a:pt x="441" y="21"/>
                  </a:lnTo>
                  <a:lnTo>
                    <a:pt x="457" y="13"/>
                  </a:lnTo>
                  <a:lnTo>
                    <a:pt x="472" y="5"/>
                  </a:lnTo>
                  <a:lnTo>
                    <a:pt x="479" y="5"/>
                  </a:lnTo>
                  <a:lnTo>
                    <a:pt x="484" y="5"/>
                  </a:lnTo>
                  <a:lnTo>
                    <a:pt x="490" y="5"/>
                  </a:lnTo>
                  <a:lnTo>
                    <a:pt x="493" y="5"/>
                  </a:lnTo>
                  <a:lnTo>
                    <a:pt x="495" y="6"/>
                  </a:lnTo>
                  <a:lnTo>
                    <a:pt x="500" y="7"/>
                  </a:lnTo>
                  <a:lnTo>
                    <a:pt x="502" y="9"/>
                  </a:lnTo>
                  <a:lnTo>
                    <a:pt x="507" y="10"/>
                  </a:lnTo>
                  <a:lnTo>
                    <a:pt x="507" y="17"/>
                  </a:lnTo>
                  <a:lnTo>
                    <a:pt x="505" y="23"/>
                  </a:lnTo>
                  <a:lnTo>
                    <a:pt x="502" y="29"/>
                  </a:lnTo>
                  <a:lnTo>
                    <a:pt x="500" y="38"/>
                  </a:lnTo>
                  <a:lnTo>
                    <a:pt x="493" y="52"/>
                  </a:lnTo>
                  <a:lnTo>
                    <a:pt x="487" y="65"/>
                  </a:lnTo>
                  <a:lnTo>
                    <a:pt x="486" y="71"/>
                  </a:lnTo>
                  <a:lnTo>
                    <a:pt x="486" y="78"/>
                  </a:lnTo>
                  <a:lnTo>
                    <a:pt x="489" y="82"/>
                  </a:lnTo>
                  <a:lnTo>
                    <a:pt x="491" y="88"/>
                  </a:lnTo>
                  <a:lnTo>
                    <a:pt x="498" y="90"/>
                  </a:lnTo>
                  <a:lnTo>
                    <a:pt x="507" y="93"/>
                  </a:lnTo>
                  <a:lnTo>
                    <a:pt x="519" y="96"/>
                  </a:lnTo>
                  <a:lnTo>
                    <a:pt x="534" y="96"/>
                  </a:lnTo>
                  <a:lnTo>
                    <a:pt x="541" y="90"/>
                  </a:lnTo>
                  <a:lnTo>
                    <a:pt x="549" y="85"/>
                  </a:lnTo>
                  <a:lnTo>
                    <a:pt x="559" y="79"/>
                  </a:lnTo>
                  <a:lnTo>
                    <a:pt x="569" y="74"/>
                  </a:lnTo>
                  <a:lnTo>
                    <a:pt x="595" y="63"/>
                  </a:lnTo>
                  <a:lnTo>
                    <a:pt x="623" y="52"/>
                  </a:lnTo>
                  <a:lnTo>
                    <a:pt x="652" y="42"/>
                  </a:lnTo>
                  <a:lnTo>
                    <a:pt x="680" y="32"/>
                  </a:lnTo>
                  <a:lnTo>
                    <a:pt x="706" y="25"/>
                  </a:lnTo>
                  <a:lnTo>
                    <a:pt x="730" y="20"/>
                  </a:lnTo>
                  <a:lnTo>
                    <a:pt x="728" y="38"/>
                  </a:lnTo>
                  <a:lnTo>
                    <a:pt x="727" y="57"/>
                  </a:lnTo>
                  <a:lnTo>
                    <a:pt x="724" y="75"/>
                  </a:lnTo>
                  <a:lnTo>
                    <a:pt x="721" y="93"/>
                  </a:lnTo>
                  <a:lnTo>
                    <a:pt x="718" y="111"/>
                  </a:lnTo>
                  <a:lnTo>
                    <a:pt x="713" y="129"/>
                  </a:lnTo>
                  <a:lnTo>
                    <a:pt x="706" y="149"/>
                  </a:lnTo>
                  <a:lnTo>
                    <a:pt x="698" y="168"/>
                  </a:lnTo>
                  <a:lnTo>
                    <a:pt x="667" y="171"/>
                  </a:lnTo>
                  <a:lnTo>
                    <a:pt x="639" y="175"/>
                  </a:lnTo>
                  <a:lnTo>
                    <a:pt x="613" y="180"/>
                  </a:lnTo>
                  <a:lnTo>
                    <a:pt x="588" y="186"/>
                  </a:lnTo>
                  <a:lnTo>
                    <a:pt x="563" y="192"/>
                  </a:lnTo>
                  <a:lnTo>
                    <a:pt x="538" y="196"/>
                  </a:lnTo>
                  <a:lnTo>
                    <a:pt x="512" y="198"/>
                  </a:lnTo>
                  <a:lnTo>
                    <a:pt x="483" y="198"/>
                  </a:lnTo>
                </a:path>
              </a:pathLst>
            </a:custGeom>
            <a:solidFill>
              <a:srgbClr val="FF91B0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9" name="Freeform 369">
              <a:extLst>
                <a:ext uri="{FF2B5EF4-FFF2-40B4-BE49-F238E27FC236}">
                  <a16:creationId xmlns:a16="http://schemas.microsoft.com/office/drawing/2014/main" id="{8C8386A1-C67A-4EBC-A4FB-DC94A7D37F47}"/>
                </a:ext>
              </a:extLst>
            </p:cNvPr>
            <p:cNvSpPr>
              <a:spLocks/>
            </p:cNvSpPr>
            <p:nvPr/>
          </p:nvSpPr>
          <p:spPr bwMode="auto">
            <a:xfrm rot="121190">
              <a:off x="9036811" y="3412436"/>
              <a:ext cx="943629" cy="1007712"/>
            </a:xfrm>
            <a:custGeom>
              <a:avLst/>
              <a:gdLst>
                <a:gd name="T0" fmla="*/ 1 w 746"/>
                <a:gd name="T1" fmla="*/ 1 h 706"/>
                <a:gd name="T2" fmla="*/ 1 w 746"/>
                <a:gd name="T3" fmla="*/ 1 h 706"/>
                <a:gd name="T4" fmla="*/ 1 w 746"/>
                <a:gd name="T5" fmla="*/ 1 h 706"/>
                <a:gd name="T6" fmla="*/ 1 w 746"/>
                <a:gd name="T7" fmla="*/ 1 h 706"/>
                <a:gd name="T8" fmla="*/ 1 w 746"/>
                <a:gd name="T9" fmla="*/ 1 h 706"/>
                <a:gd name="T10" fmla="*/ 1 w 746"/>
                <a:gd name="T11" fmla="*/ 1 h 706"/>
                <a:gd name="T12" fmla="*/ 1 w 746"/>
                <a:gd name="T13" fmla="*/ 1 h 706"/>
                <a:gd name="T14" fmla="*/ 1 w 746"/>
                <a:gd name="T15" fmla="*/ 1 h 706"/>
                <a:gd name="T16" fmla="*/ 1 w 746"/>
                <a:gd name="T17" fmla="*/ 1 h 706"/>
                <a:gd name="T18" fmla="*/ 1 w 746"/>
                <a:gd name="T19" fmla="*/ 1 h 706"/>
                <a:gd name="T20" fmla="*/ 1 w 746"/>
                <a:gd name="T21" fmla="*/ 1 h 706"/>
                <a:gd name="T22" fmla="*/ 1 w 746"/>
                <a:gd name="T23" fmla="*/ 1 h 706"/>
                <a:gd name="T24" fmla="*/ 1 w 746"/>
                <a:gd name="T25" fmla="*/ 1 h 706"/>
                <a:gd name="T26" fmla="*/ 1 w 746"/>
                <a:gd name="T27" fmla="*/ 1 h 706"/>
                <a:gd name="T28" fmla="*/ 1 w 746"/>
                <a:gd name="T29" fmla="*/ 1 h 706"/>
                <a:gd name="T30" fmla="*/ 1 w 746"/>
                <a:gd name="T31" fmla="*/ 1 h 706"/>
                <a:gd name="T32" fmla="*/ 1 w 746"/>
                <a:gd name="T33" fmla="*/ 1 h 706"/>
                <a:gd name="T34" fmla="*/ 1 w 746"/>
                <a:gd name="T35" fmla="*/ 1 h 706"/>
                <a:gd name="T36" fmla="*/ 1 w 746"/>
                <a:gd name="T37" fmla="*/ 1 h 706"/>
                <a:gd name="T38" fmla="*/ 1 w 746"/>
                <a:gd name="T39" fmla="*/ 1 h 706"/>
                <a:gd name="T40" fmla="*/ 1 w 746"/>
                <a:gd name="T41" fmla="*/ 1 h 706"/>
                <a:gd name="T42" fmla="*/ 1 w 746"/>
                <a:gd name="T43" fmla="*/ 1 h 706"/>
                <a:gd name="T44" fmla="*/ 1 w 746"/>
                <a:gd name="T45" fmla="*/ 1 h 706"/>
                <a:gd name="T46" fmla="*/ 1 w 746"/>
                <a:gd name="T47" fmla="*/ 1 h 706"/>
                <a:gd name="T48" fmla="*/ 1 w 746"/>
                <a:gd name="T49" fmla="*/ 1 h 706"/>
                <a:gd name="T50" fmla="*/ 1 w 746"/>
                <a:gd name="T51" fmla="*/ 1 h 706"/>
                <a:gd name="T52" fmla="*/ 1 w 746"/>
                <a:gd name="T53" fmla="*/ 1 h 706"/>
                <a:gd name="T54" fmla="*/ 1 w 746"/>
                <a:gd name="T55" fmla="*/ 1 h 706"/>
                <a:gd name="T56" fmla="*/ 1 w 746"/>
                <a:gd name="T57" fmla="*/ 1 h 706"/>
                <a:gd name="T58" fmla="*/ 1 w 746"/>
                <a:gd name="T59" fmla="*/ 1 h 706"/>
                <a:gd name="T60" fmla="*/ 1 w 746"/>
                <a:gd name="T61" fmla="*/ 1 h 706"/>
                <a:gd name="T62" fmla="*/ 1 w 746"/>
                <a:gd name="T63" fmla="*/ 1 h 706"/>
                <a:gd name="T64" fmla="*/ 1 w 746"/>
                <a:gd name="T65" fmla="*/ 1 h 706"/>
                <a:gd name="T66" fmla="*/ 1 w 746"/>
                <a:gd name="T67" fmla="*/ 1 h 706"/>
                <a:gd name="T68" fmla="*/ 1 w 746"/>
                <a:gd name="T69" fmla="*/ 1 h 706"/>
                <a:gd name="T70" fmla="*/ 1 w 746"/>
                <a:gd name="T71" fmla="*/ 1 h 706"/>
                <a:gd name="T72" fmla="*/ 1 w 746"/>
                <a:gd name="T73" fmla="*/ 1 h 706"/>
                <a:gd name="T74" fmla="*/ 1 w 746"/>
                <a:gd name="T75" fmla="*/ 1 h 706"/>
                <a:gd name="T76" fmla="*/ 1 w 746"/>
                <a:gd name="T77" fmla="*/ 1 h 706"/>
                <a:gd name="T78" fmla="*/ 1 w 746"/>
                <a:gd name="T79" fmla="*/ 1 h 706"/>
                <a:gd name="T80" fmla="*/ 1 w 746"/>
                <a:gd name="T81" fmla="*/ 1 h 706"/>
                <a:gd name="T82" fmla="*/ 1 w 746"/>
                <a:gd name="T83" fmla="*/ 1 h 706"/>
                <a:gd name="T84" fmla="*/ 1 w 746"/>
                <a:gd name="T85" fmla="*/ 1 h 706"/>
                <a:gd name="T86" fmla="*/ 1 w 746"/>
                <a:gd name="T87" fmla="*/ 1 h 706"/>
                <a:gd name="T88" fmla="*/ 1 w 746"/>
                <a:gd name="T89" fmla="*/ 1 h 706"/>
                <a:gd name="T90" fmla="*/ 1 w 746"/>
                <a:gd name="T91" fmla="*/ 1 h 706"/>
                <a:gd name="T92" fmla="*/ 1 w 746"/>
                <a:gd name="T93" fmla="*/ 1 h 706"/>
                <a:gd name="T94" fmla="*/ 1 w 746"/>
                <a:gd name="T95" fmla="*/ 1 h 706"/>
                <a:gd name="T96" fmla="*/ 1 w 746"/>
                <a:gd name="T97" fmla="*/ 1 h 706"/>
                <a:gd name="T98" fmla="*/ 1 w 746"/>
                <a:gd name="T99" fmla="*/ 1 h 706"/>
                <a:gd name="T100" fmla="*/ 1 w 746"/>
                <a:gd name="T101" fmla="*/ 1 h 706"/>
                <a:gd name="T102" fmla="*/ 1 w 746"/>
                <a:gd name="T103" fmla="*/ 1 h 706"/>
                <a:gd name="T104" fmla="*/ 1 w 746"/>
                <a:gd name="T105" fmla="*/ 1 h 706"/>
                <a:gd name="T106" fmla="*/ 1 w 746"/>
                <a:gd name="T107" fmla="*/ 1 h 706"/>
                <a:gd name="T108" fmla="*/ 1 w 746"/>
                <a:gd name="T109" fmla="*/ 1 h 706"/>
                <a:gd name="T110" fmla="*/ 1 w 746"/>
                <a:gd name="T111" fmla="*/ 1 h 706"/>
                <a:gd name="T112" fmla="*/ 1 w 746"/>
                <a:gd name="T113" fmla="*/ 1 h 706"/>
                <a:gd name="T114" fmla="*/ 1 w 746"/>
                <a:gd name="T115" fmla="*/ 1 h 706"/>
                <a:gd name="T116" fmla="*/ 1 w 746"/>
                <a:gd name="T117" fmla="*/ 1 h 706"/>
                <a:gd name="T118" fmla="*/ 1 w 746"/>
                <a:gd name="T119" fmla="*/ 1 h 706"/>
                <a:gd name="T120" fmla="*/ 1 w 746"/>
                <a:gd name="T121" fmla="*/ 1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46"/>
                <a:gd name="T184" fmla="*/ 0 h 706"/>
                <a:gd name="T185" fmla="*/ 746 w 746"/>
                <a:gd name="T186" fmla="*/ 706 h 7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46" h="706">
                  <a:moveTo>
                    <a:pt x="227" y="705"/>
                  </a:moveTo>
                  <a:lnTo>
                    <a:pt x="188" y="689"/>
                  </a:lnTo>
                  <a:lnTo>
                    <a:pt x="158" y="676"/>
                  </a:lnTo>
                  <a:lnTo>
                    <a:pt x="133" y="664"/>
                  </a:lnTo>
                  <a:lnTo>
                    <a:pt x="111" y="654"/>
                  </a:lnTo>
                  <a:lnTo>
                    <a:pt x="91" y="646"/>
                  </a:lnTo>
                  <a:lnTo>
                    <a:pt x="73" y="637"/>
                  </a:lnTo>
                  <a:lnTo>
                    <a:pt x="53" y="631"/>
                  </a:lnTo>
                  <a:lnTo>
                    <a:pt x="29" y="622"/>
                  </a:lnTo>
                  <a:lnTo>
                    <a:pt x="29" y="619"/>
                  </a:lnTo>
                  <a:lnTo>
                    <a:pt x="28" y="615"/>
                  </a:lnTo>
                  <a:lnTo>
                    <a:pt x="28" y="613"/>
                  </a:lnTo>
                  <a:lnTo>
                    <a:pt x="28" y="610"/>
                  </a:lnTo>
                  <a:lnTo>
                    <a:pt x="26" y="606"/>
                  </a:lnTo>
                  <a:lnTo>
                    <a:pt x="26" y="603"/>
                  </a:lnTo>
                  <a:lnTo>
                    <a:pt x="26" y="600"/>
                  </a:lnTo>
                  <a:lnTo>
                    <a:pt x="25" y="596"/>
                  </a:lnTo>
                  <a:lnTo>
                    <a:pt x="22" y="595"/>
                  </a:lnTo>
                  <a:lnTo>
                    <a:pt x="19" y="595"/>
                  </a:lnTo>
                  <a:lnTo>
                    <a:pt x="15" y="593"/>
                  </a:lnTo>
                  <a:lnTo>
                    <a:pt x="12" y="592"/>
                  </a:lnTo>
                  <a:lnTo>
                    <a:pt x="10" y="590"/>
                  </a:lnTo>
                  <a:lnTo>
                    <a:pt x="7" y="590"/>
                  </a:lnTo>
                  <a:lnTo>
                    <a:pt x="3" y="589"/>
                  </a:lnTo>
                  <a:lnTo>
                    <a:pt x="0" y="589"/>
                  </a:lnTo>
                  <a:lnTo>
                    <a:pt x="0" y="539"/>
                  </a:lnTo>
                  <a:lnTo>
                    <a:pt x="1" y="503"/>
                  </a:lnTo>
                  <a:lnTo>
                    <a:pt x="3" y="489"/>
                  </a:lnTo>
                  <a:lnTo>
                    <a:pt x="6" y="477"/>
                  </a:lnTo>
                  <a:lnTo>
                    <a:pt x="8" y="466"/>
                  </a:lnTo>
                  <a:lnTo>
                    <a:pt x="12" y="456"/>
                  </a:lnTo>
                  <a:lnTo>
                    <a:pt x="18" y="446"/>
                  </a:lnTo>
                  <a:lnTo>
                    <a:pt x="25" y="437"/>
                  </a:lnTo>
                  <a:lnTo>
                    <a:pt x="33" y="426"/>
                  </a:lnTo>
                  <a:lnTo>
                    <a:pt x="43" y="415"/>
                  </a:lnTo>
                  <a:lnTo>
                    <a:pt x="66" y="387"/>
                  </a:lnTo>
                  <a:lnTo>
                    <a:pt x="98" y="351"/>
                  </a:lnTo>
                  <a:lnTo>
                    <a:pt x="101" y="349"/>
                  </a:lnTo>
                  <a:lnTo>
                    <a:pt x="104" y="349"/>
                  </a:lnTo>
                  <a:lnTo>
                    <a:pt x="107" y="348"/>
                  </a:lnTo>
                  <a:lnTo>
                    <a:pt x="109" y="347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8" y="344"/>
                  </a:lnTo>
                  <a:lnTo>
                    <a:pt x="120" y="344"/>
                  </a:lnTo>
                  <a:lnTo>
                    <a:pt x="141" y="311"/>
                  </a:lnTo>
                  <a:lnTo>
                    <a:pt x="161" y="284"/>
                  </a:lnTo>
                  <a:lnTo>
                    <a:pt x="179" y="262"/>
                  </a:lnTo>
                  <a:lnTo>
                    <a:pt x="195" y="241"/>
                  </a:lnTo>
                  <a:lnTo>
                    <a:pt x="202" y="230"/>
                  </a:lnTo>
                  <a:lnTo>
                    <a:pt x="209" y="219"/>
                  </a:lnTo>
                  <a:lnTo>
                    <a:pt x="217" y="207"/>
                  </a:lnTo>
                  <a:lnTo>
                    <a:pt x="224" y="193"/>
                  </a:lnTo>
                  <a:lnTo>
                    <a:pt x="230" y="178"/>
                  </a:lnTo>
                  <a:lnTo>
                    <a:pt x="237" y="161"/>
                  </a:lnTo>
                  <a:lnTo>
                    <a:pt x="242" y="142"/>
                  </a:lnTo>
                  <a:lnTo>
                    <a:pt x="249" y="120"/>
                  </a:lnTo>
                  <a:lnTo>
                    <a:pt x="259" y="104"/>
                  </a:lnTo>
                  <a:lnTo>
                    <a:pt x="267" y="89"/>
                  </a:lnTo>
                  <a:lnTo>
                    <a:pt x="277" y="74"/>
                  </a:lnTo>
                  <a:lnTo>
                    <a:pt x="288" y="60"/>
                  </a:lnTo>
                  <a:lnTo>
                    <a:pt x="298" y="45"/>
                  </a:lnTo>
                  <a:lnTo>
                    <a:pt x="307" y="30"/>
                  </a:lnTo>
                  <a:lnTo>
                    <a:pt x="317" y="16"/>
                  </a:lnTo>
                  <a:lnTo>
                    <a:pt x="327" y="0"/>
                  </a:lnTo>
                  <a:lnTo>
                    <a:pt x="332" y="2"/>
                  </a:lnTo>
                  <a:lnTo>
                    <a:pt x="337" y="2"/>
                  </a:lnTo>
                  <a:lnTo>
                    <a:pt x="342" y="2"/>
                  </a:lnTo>
                  <a:lnTo>
                    <a:pt x="348" y="3"/>
                  </a:lnTo>
                  <a:lnTo>
                    <a:pt x="353" y="3"/>
                  </a:lnTo>
                  <a:lnTo>
                    <a:pt x="359" y="3"/>
                  </a:lnTo>
                  <a:lnTo>
                    <a:pt x="364" y="5"/>
                  </a:lnTo>
                  <a:lnTo>
                    <a:pt x="370" y="5"/>
                  </a:lnTo>
                  <a:lnTo>
                    <a:pt x="377" y="20"/>
                  </a:lnTo>
                  <a:lnTo>
                    <a:pt x="382" y="31"/>
                  </a:lnTo>
                  <a:lnTo>
                    <a:pt x="386" y="39"/>
                  </a:lnTo>
                  <a:lnTo>
                    <a:pt x="391" y="45"/>
                  </a:lnTo>
                  <a:lnTo>
                    <a:pt x="393" y="49"/>
                  </a:lnTo>
                  <a:lnTo>
                    <a:pt x="396" y="52"/>
                  </a:lnTo>
                  <a:lnTo>
                    <a:pt x="400" y="54"/>
                  </a:lnTo>
                  <a:lnTo>
                    <a:pt x="403" y="56"/>
                  </a:lnTo>
                  <a:lnTo>
                    <a:pt x="406" y="54"/>
                  </a:lnTo>
                  <a:lnTo>
                    <a:pt x="407" y="52"/>
                  </a:lnTo>
                  <a:lnTo>
                    <a:pt x="409" y="50"/>
                  </a:lnTo>
                  <a:lnTo>
                    <a:pt x="410" y="48"/>
                  </a:lnTo>
                  <a:lnTo>
                    <a:pt x="413" y="46"/>
                  </a:lnTo>
                  <a:lnTo>
                    <a:pt x="414" y="45"/>
                  </a:lnTo>
                  <a:lnTo>
                    <a:pt x="417" y="43"/>
                  </a:lnTo>
                  <a:lnTo>
                    <a:pt x="418" y="41"/>
                  </a:lnTo>
                  <a:lnTo>
                    <a:pt x="429" y="42"/>
                  </a:lnTo>
                  <a:lnTo>
                    <a:pt x="439" y="43"/>
                  </a:lnTo>
                  <a:lnTo>
                    <a:pt x="445" y="46"/>
                  </a:lnTo>
                  <a:lnTo>
                    <a:pt x="450" y="48"/>
                  </a:lnTo>
                  <a:lnTo>
                    <a:pt x="456" y="52"/>
                  </a:lnTo>
                  <a:lnTo>
                    <a:pt x="463" y="56"/>
                  </a:lnTo>
                  <a:lnTo>
                    <a:pt x="472" y="61"/>
                  </a:lnTo>
                  <a:lnTo>
                    <a:pt x="483" y="67"/>
                  </a:lnTo>
                  <a:lnTo>
                    <a:pt x="490" y="64"/>
                  </a:lnTo>
                  <a:lnTo>
                    <a:pt x="497" y="63"/>
                  </a:lnTo>
                  <a:lnTo>
                    <a:pt x="504" y="60"/>
                  </a:lnTo>
                  <a:lnTo>
                    <a:pt x="511" y="60"/>
                  </a:lnTo>
                  <a:lnTo>
                    <a:pt x="522" y="59"/>
                  </a:lnTo>
                  <a:lnTo>
                    <a:pt x="537" y="59"/>
                  </a:lnTo>
                  <a:lnTo>
                    <a:pt x="558" y="59"/>
                  </a:lnTo>
                  <a:lnTo>
                    <a:pt x="585" y="59"/>
                  </a:lnTo>
                  <a:lnTo>
                    <a:pt x="593" y="64"/>
                  </a:lnTo>
                  <a:lnTo>
                    <a:pt x="604" y="68"/>
                  </a:lnTo>
                  <a:lnTo>
                    <a:pt x="616" y="71"/>
                  </a:lnTo>
                  <a:lnTo>
                    <a:pt x="632" y="74"/>
                  </a:lnTo>
                  <a:lnTo>
                    <a:pt x="647" y="75"/>
                  </a:lnTo>
                  <a:lnTo>
                    <a:pt x="663" y="77"/>
                  </a:lnTo>
                  <a:lnTo>
                    <a:pt x="679" y="78"/>
                  </a:lnTo>
                  <a:lnTo>
                    <a:pt x="694" y="79"/>
                  </a:lnTo>
                  <a:lnTo>
                    <a:pt x="694" y="77"/>
                  </a:lnTo>
                  <a:lnTo>
                    <a:pt x="695" y="74"/>
                  </a:lnTo>
                  <a:lnTo>
                    <a:pt x="695" y="71"/>
                  </a:lnTo>
                  <a:lnTo>
                    <a:pt x="697" y="68"/>
                  </a:lnTo>
                  <a:lnTo>
                    <a:pt x="698" y="66"/>
                  </a:lnTo>
                  <a:lnTo>
                    <a:pt x="699" y="63"/>
                  </a:lnTo>
                  <a:lnTo>
                    <a:pt x="699" y="61"/>
                  </a:lnTo>
                  <a:lnTo>
                    <a:pt x="701" y="59"/>
                  </a:lnTo>
                  <a:lnTo>
                    <a:pt x="705" y="59"/>
                  </a:lnTo>
                  <a:lnTo>
                    <a:pt x="708" y="59"/>
                  </a:lnTo>
                  <a:lnTo>
                    <a:pt x="712" y="60"/>
                  </a:lnTo>
                  <a:lnTo>
                    <a:pt x="715" y="60"/>
                  </a:lnTo>
                  <a:lnTo>
                    <a:pt x="719" y="60"/>
                  </a:lnTo>
                  <a:lnTo>
                    <a:pt x="723" y="61"/>
                  </a:lnTo>
                  <a:lnTo>
                    <a:pt x="726" y="61"/>
                  </a:lnTo>
                  <a:lnTo>
                    <a:pt x="730" y="61"/>
                  </a:lnTo>
                  <a:lnTo>
                    <a:pt x="731" y="67"/>
                  </a:lnTo>
                  <a:lnTo>
                    <a:pt x="733" y="70"/>
                  </a:lnTo>
                  <a:lnTo>
                    <a:pt x="734" y="74"/>
                  </a:lnTo>
                  <a:lnTo>
                    <a:pt x="736" y="79"/>
                  </a:lnTo>
                  <a:lnTo>
                    <a:pt x="736" y="85"/>
                  </a:lnTo>
                  <a:lnTo>
                    <a:pt x="736" y="93"/>
                  </a:lnTo>
                  <a:lnTo>
                    <a:pt x="736" y="104"/>
                  </a:lnTo>
                  <a:lnTo>
                    <a:pt x="736" y="120"/>
                  </a:lnTo>
                  <a:lnTo>
                    <a:pt x="731" y="124"/>
                  </a:lnTo>
                  <a:lnTo>
                    <a:pt x="729" y="131"/>
                  </a:lnTo>
                  <a:lnTo>
                    <a:pt x="727" y="138"/>
                  </a:lnTo>
                  <a:lnTo>
                    <a:pt x="726" y="144"/>
                  </a:lnTo>
                  <a:lnTo>
                    <a:pt x="727" y="161"/>
                  </a:lnTo>
                  <a:lnTo>
                    <a:pt x="731" y="179"/>
                  </a:lnTo>
                  <a:lnTo>
                    <a:pt x="736" y="197"/>
                  </a:lnTo>
                  <a:lnTo>
                    <a:pt x="741" y="218"/>
                  </a:lnTo>
                  <a:lnTo>
                    <a:pt x="744" y="239"/>
                  </a:lnTo>
                  <a:lnTo>
                    <a:pt x="745" y="258"/>
                  </a:lnTo>
                  <a:lnTo>
                    <a:pt x="733" y="258"/>
                  </a:lnTo>
                  <a:lnTo>
                    <a:pt x="723" y="258"/>
                  </a:lnTo>
                  <a:lnTo>
                    <a:pt x="716" y="257"/>
                  </a:lnTo>
                  <a:lnTo>
                    <a:pt x="709" y="255"/>
                  </a:lnTo>
                  <a:lnTo>
                    <a:pt x="702" y="254"/>
                  </a:lnTo>
                  <a:lnTo>
                    <a:pt x="697" y="253"/>
                  </a:lnTo>
                  <a:lnTo>
                    <a:pt x="690" y="251"/>
                  </a:lnTo>
                  <a:lnTo>
                    <a:pt x="681" y="251"/>
                  </a:lnTo>
                  <a:lnTo>
                    <a:pt x="681" y="254"/>
                  </a:lnTo>
                  <a:lnTo>
                    <a:pt x="681" y="255"/>
                  </a:lnTo>
                  <a:lnTo>
                    <a:pt x="681" y="259"/>
                  </a:lnTo>
                  <a:lnTo>
                    <a:pt x="681" y="262"/>
                  </a:lnTo>
                  <a:lnTo>
                    <a:pt x="681" y="265"/>
                  </a:lnTo>
                  <a:lnTo>
                    <a:pt x="681" y="268"/>
                  </a:lnTo>
                  <a:lnTo>
                    <a:pt x="681" y="271"/>
                  </a:lnTo>
                  <a:lnTo>
                    <a:pt x="681" y="273"/>
                  </a:lnTo>
                  <a:lnTo>
                    <a:pt x="679" y="275"/>
                  </a:lnTo>
                  <a:lnTo>
                    <a:pt x="675" y="275"/>
                  </a:lnTo>
                  <a:lnTo>
                    <a:pt x="672" y="275"/>
                  </a:lnTo>
                  <a:lnTo>
                    <a:pt x="668" y="276"/>
                  </a:lnTo>
                  <a:lnTo>
                    <a:pt x="665" y="276"/>
                  </a:lnTo>
                  <a:lnTo>
                    <a:pt x="662" y="277"/>
                  </a:lnTo>
                  <a:lnTo>
                    <a:pt x="658" y="279"/>
                  </a:lnTo>
                  <a:lnTo>
                    <a:pt x="655" y="279"/>
                  </a:lnTo>
                  <a:lnTo>
                    <a:pt x="654" y="289"/>
                  </a:lnTo>
                  <a:lnTo>
                    <a:pt x="652" y="300"/>
                  </a:lnTo>
                  <a:lnTo>
                    <a:pt x="652" y="309"/>
                  </a:lnTo>
                  <a:lnTo>
                    <a:pt x="651" y="319"/>
                  </a:lnTo>
                  <a:lnTo>
                    <a:pt x="650" y="329"/>
                  </a:lnTo>
                  <a:lnTo>
                    <a:pt x="650" y="338"/>
                  </a:lnTo>
                  <a:lnTo>
                    <a:pt x="648" y="349"/>
                  </a:lnTo>
                  <a:lnTo>
                    <a:pt x="647" y="359"/>
                  </a:lnTo>
                  <a:lnTo>
                    <a:pt x="641" y="361"/>
                  </a:lnTo>
                  <a:lnTo>
                    <a:pt x="636" y="361"/>
                  </a:lnTo>
                  <a:lnTo>
                    <a:pt x="630" y="362"/>
                  </a:lnTo>
                  <a:lnTo>
                    <a:pt x="625" y="363"/>
                  </a:lnTo>
                  <a:lnTo>
                    <a:pt x="619" y="363"/>
                  </a:lnTo>
                  <a:lnTo>
                    <a:pt x="615" y="365"/>
                  </a:lnTo>
                  <a:lnTo>
                    <a:pt x="609" y="366"/>
                  </a:lnTo>
                  <a:lnTo>
                    <a:pt x="604" y="367"/>
                  </a:lnTo>
                  <a:lnTo>
                    <a:pt x="601" y="377"/>
                  </a:lnTo>
                  <a:lnTo>
                    <a:pt x="600" y="387"/>
                  </a:lnTo>
                  <a:lnTo>
                    <a:pt x="598" y="397"/>
                  </a:lnTo>
                  <a:lnTo>
                    <a:pt x="597" y="406"/>
                  </a:lnTo>
                  <a:lnTo>
                    <a:pt x="598" y="417"/>
                  </a:lnTo>
                  <a:lnTo>
                    <a:pt x="600" y="428"/>
                  </a:lnTo>
                  <a:lnTo>
                    <a:pt x="604" y="439"/>
                  </a:lnTo>
                  <a:lnTo>
                    <a:pt x="609" y="453"/>
                  </a:lnTo>
                  <a:lnTo>
                    <a:pt x="607" y="463"/>
                  </a:lnTo>
                  <a:lnTo>
                    <a:pt x="604" y="471"/>
                  </a:lnTo>
                  <a:lnTo>
                    <a:pt x="601" y="478"/>
                  </a:lnTo>
                  <a:lnTo>
                    <a:pt x="598" y="485"/>
                  </a:lnTo>
                  <a:lnTo>
                    <a:pt x="594" y="493"/>
                  </a:lnTo>
                  <a:lnTo>
                    <a:pt x="591" y="500"/>
                  </a:lnTo>
                  <a:lnTo>
                    <a:pt x="587" y="510"/>
                  </a:lnTo>
                  <a:lnTo>
                    <a:pt x="585" y="520"/>
                  </a:lnTo>
                  <a:lnTo>
                    <a:pt x="587" y="520"/>
                  </a:lnTo>
                  <a:lnTo>
                    <a:pt x="589" y="520"/>
                  </a:lnTo>
                  <a:lnTo>
                    <a:pt x="591" y="520"/>
                  </a:lnTo>
                  <a:lnTo>
                    <a:pt x="593" y="520"/>
                  </a:lnTo>
                  <a:lnTo>
                    <a:pt x="596" y="520"/>
                  </a:lnTo>
                  <a:lnTo>
                    <a:pt x="597" y="520"/>
                  </a:lnTo>
                  <a:lnTo>
                    <a:pt x="600" y="520"/>
                  </a:lnTo>
                  <a:lnTo>
                    <a:pt x="601" y="520"/>
                  </a:lnTo>
                  <a:lnTo>
                    <a:pt x="601" y="527"/>
                  </a:lnTo>
                  <a:lnTo>
                    <a:pt x="600" y="534"/>
                  </a:lnTo>
                  <a:lnTo>
                    <a:pt x="600" y="541"/>
                  </a:lnTo>
                  <a:lnTo>
                    <a:pt x="598" y="547"/>
                  </a:lnTo>
                  <a:lnTo>
                    <a:pt x="597" y="556"/>
                  </a:lnTo>
                  <a:lnTo>
                    <a:pt x="597" y="563"/>
                  </a:lnTo>
                  <a:lnTo>
                    <a:pt x="597" y="570"/>
                  </a:lnTo>
                  <a:lnTo>
                    <a:pt x="596" y="577"/>
                  </a:lnTo>
                  <a:lnTo>
                    <a:pt x="582" y="585"/>
                  </a:lnTo>
                  <a:lnTo>
                    <a:pt x="568" y="592"/>
                  </a:lnTo>
                  <a:lnTo>
                    <a:pt x="553" y="597"/>
                  </a:lnTo>
                  <a:lnTo>
                    <a:pt x="539" y="601"/>
                  </a:lnTo>
                  <a:lnTo>
                    <a:pt x="510" y="607"/>
                  </a:lnTo>
                  <a:lnTo>
                    <a:pt x="482" y="611"/>
                  </a:lnTo>
                  <a:lnTo>
                    <a:pt x="456" y="613"/>
                  </a:lnTo>
                  <a:lnTo>
                    <a:pt x="434" y="613"/>
                  </a:lnTo>
                  <a:lnTo>
                    <a:pt x="414" y="613"/>
                  </a:lnTo>
                  <a:lnTo>
                    <a:pt x="402" y="614"/>
                  </a:lnTo>
                  <a:lnTo>
                    <a:pt x="388" y="615"/>
                  </a:lnTo>
                  <a:lnTo>
                    <a:pt x="374" y="617"/>
                  </a:lnTo>
                  <a:lnTo>
                    <a:pt x="360" y="618"/>
                  </a:lnTo>
                  <a:lnTo>
                    <a:pt x="346" y="619"/>
                  </a:lnTo>
                  <a:lnTo>
                    <a:pt x="332" y="621"/>
                  </a:lnTo>
                  <a:lnTo>
                    <a:pt x="319" y="622"/>
                  </a:lnTo>
                  <a:lnTo>
                    <a:pt x="306" y="624"/>
                  </a:lnTo>
                  <a:lnTo>
                    <a:pt x="292" y="625"/>
                  </a:lnTo>
                  <a:lnTo>
                    <a:pt x="283" y="642"/>
                  </a:lnTo>
                  <a:lnTo>
                    <a:pt x="274" y="654"/>
                  </a:lnTo>
                  <a:lnTo>
                    <a:pt x="266" y="664"/>
                  </a:lnTo>
                  <a:lnTo>
                    <a:pt x="258" y="672"/>
                  </a:lnTo>
                  <a:lnTo>
                    <a:pt x="251" y="680"/>
                  </a:lnTo>
                  <a:lnTo>
                    <a:pt x="242" y="687"/>
                  </a:lnTo>
                  <a:lnTo>
                    <a:pt x="235" y="696"/>
                  </a:lnTo>
                  <a:lnTo>
                    <a:pt x="227" y="705"/>
                  </a:lnTo>
                </a:path>
              </a:pathLst>
            </a:custGeom>
            <a:solidFill>
              <a:srgbClr val="FBCD5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0" name="Freeform 371">
              <a:extLst>
                <a:ext uri="{FF2B5EF4-FFF2-40B4-BE49-F238E27FC236}">
                  <a16:creationId xmlns:a16="http://schemas.microsoft.com/office/drawing/2014/main" id="{3388BBAB-44DE-4C37-8559-6AB839406853}"/>
                </a:ext>
              </a:extLst>
            </p:cNvPr>
            <p:cNvSpPr>
              <a:spLocks/>
            </p:cNvSpPr>
            <p:nvPr/>
          </p:nvSpPr>
          <p:spPr bwMode="auto">
            <a:xfrm rot="114239">
              <a:off x="11024458" y="2668313"/>
              <a:ext cx="522007" cy="312250"/>
            </a:xfrm>
            <a:custGeom>
              <a:avLst/>
              <a:gdLst>
                <a:gd name="T0" fmla="*/ 1 w 410"/>
                <a:gd name="T1" fmla="*/ 1 h 216"/>
                <a:gd name="T2" fmla="*/ 1 w 410"/>
                <a:gd name="T3" fmla="*/ 1 h 216"/>
                <a:gd name="T4" fmla="*/ 1 w 410"/>
                <a:gd name="T5" fmla="*/ 1 h 216"/>
                <a:gd name="T6" fmla="*/ 1 w 410"/>
                <a:gd name="T7" fmla="*/ 1 h 216"/>
                <a:gd name="T8" fmla="*/ 1 w 410"/>
                <a:gd name="T9" fmla="*/ 1 h 216"/>
                <a:gd name="T10" fmla="*/ 1 w 410"/>
                <a:gd name="T11" fmla="*/ 1 h 216"/>
                <a:gd name="T12" fmla="*/ 1 w 410"/>
                <a:gd name="T13" fmla="*/ 1 h 216"/>
                <a:gd name="T14" fmla="*/ 1 w 410"/>
                <a:gd name="T15" fmla="*/ 1 h 216"/>
                <a:gd name="T16" fmla="*/ 1 w 410"/>
                <a:gd name="T17" fmla="*/ 1 h 216"/>
                <a:gd name="T18" fmla="*/ 1 w 410"/>
                <a:gd name="T19" fmla="*/ 1 h 216"/>
                <a:gd name="T20" fmla="*/ 1 w 410"/>
                <a:gd name="T21" fmla="*/ 1 h 216"/>
                <a:gd name="T22" fmla="*/ 1 w 410"/>
                <a:gd name="T23" fmla="*/ 1 h 216"/>
                <a:gd name="T24" fmla="*/ 1 w 410"/>
                <a:gd name="T25" fmla="*/ 1 h 216"/>
                <a:gd name="T26" fmla="*/ 1 w 410"/>
                <a:gd name="T27" fmla="*/ 1 h 216"/>
                <a:gd name="T28" fmla="*/ 1 w 410"/>
                <a:gd name="T29" fmla="*/ 1 h 216"/>
                <a:gd name="T30" fmla="*/ 1 w 410"/>
                <a:gd name="T31" fmla="*/ 1 h 216"/>
                <a:gd name="T32" fmla="*/ 1 w 410"/>
                <a:gd name="T33" fmla="*/ 1 h 216"/>
                <a:gd name="T34" fmla="*/ 1 w 410"/>
                <a:gd name="T35" fmla="*/ 1 h 216"/>
                <a:gd name="T36" fmla="*/ 1 w 410"/>
                <a:gd name="T37" fmla="*/ 1 h 216"/>
                <a:gd name="T38" fmla="*/ 1 w 410"/>
                <a:gd name="T39" fmla="*/ 1 h 216"/>
                <a:gd name="T40" fmla="*/ 1 w 410"/>
                <a:gd name="T41" fmla="*/ 1 h 216"/>
                <a:gd name="T42" fmla="*/ 1 w 410"/>
                <a:gd name="T43" fmla="*/ 1 h 216"/>
                <a:gd name="T44" fmla="*/ 1 w 410"/>
                <a:gd name="T45" fmla="*/ 1 h 216"/>
                <a:gd name="T46" fmla="*/ 1 w 410"/>
                <a:gd name="T47" fmla="*/ 1 h 216"/>
                <a:gd name="T48" fmla="*/ 1 w 410"/>
                <a:gd name="T49" fmla="*/ 1 h 216"/>
                <a:gd name="T50" fmla="*/ 1 w 410"/>
                <a:gd name="T51" fmla="*/ 1 h 216"/>
                <a:gd name="T52" fmla="*/ 1 w 410"/>
                <a:gd name="T53" fmla="*/ 1 h 216"/>
                <a:gd name="T54" fmla="*/ 1 w 410"/>
                <a:gd name="T55" fmla="*/ 1 h 216"/>
                <a:gd name="T56" fmla="*/ 1 w 410"/>
                <a:gd name="T57" fmla="*/ 1 h 216"/>
                <a:gd name="T58" fmla="*/ 1 w 410"/>
                <a:gd name="T59" fmla="*/ 1 h 216"/>
                <a:gd name="T60" fmla="*/ 1 w 410"/>
                <a:gd name="T61" fmla="*/ 1 h 216"/>
                <a:gd name="T62" fmla="*/ 1 w 410"/>
                <a:gd name="T63" fmla="*/ 1 h 216"/>
                <a:gd name="T64" fmla="*/ 1 w 410"/>
                <a:gd name="T65" fmla="*/ 1 h 216"/>
                <a:gd name="T66" fmla="*/ 1 w 410"/>
                <a:gd name="T67" fmla="*/ 1 h 216"/>
                <a:gd name="T68" fmla="*/ 1 w 410"/>
                <a:gd name="T69" fmla="*/ 1 h 216"/>
                <a:gd name="T70" fmla="*/ 1 w 410"/>
                <a:gd name="T71" fmla="*/ 1 h 216"/>
                <a:gd name="T72" fmla="*/ 1 w 410"/>
                <a:gd name="T73" fmla="*/ 1 h 216"/>
                <a:gd name="T74" fmla="*/ 1 w 410"/>
                <a:gd name="T75" fmla="*/ 1 h 216"/>
                <a:gd name="T76" fmla="*/ 1 w 410"/>
                <a:gd name="T77" fmla="*/ 1 h 216"/>
                <a:gd name="T78" fmla="*/ 1 w 410"/>
                <a:gd name="T79" fmla="*/ 1 h 216"/>
                <a:gd name="T80" fmla="*/ 1 w 410"/>
                <a:gd name="T81" fmla="*/ 1 h 216"/>
                <a:gd name="T82" fmla="*/ 1 w 410"/>
                <a:gd name="T83" fmla="*/ 1 h 216"/>
                <a:gd name="T84" fmla="*/ 1 w 410"/>
                <a:gd name="T85" fmla="*/ 1 h 216"/>
                <a:gd name="T86" fmla="*/ 1 w 410"/>
                <a:gd name="T87" fmla="*/ 1 h 216"/>
                <a:gd name="T88" fmla="*/ 1 w 410"/>
                <a:gd name="T89" fmla="*/ 1 h 216"/>
                <a:gd name="T90" fmla="*/ 1 w 410"/>
                <a:gd name="T91" fmla="*/ 1 h 216"/>
                <a:gd name="T92" fmla="*/ 1 w 410"/>
                <a:gd name="T93" fmla="*/ 1 h 216"/>
                <a:gd name="T94" fmla="*/ 1 w 410"/>
                <a:gd name="T95" fmla="*/ 1 h 216"/>
                <a:gd name="T96" fmla="*/ 1 w 410"/>
                <a:gd name="T97" fmla="*/ 1 h 216"/>
                <a:gd name="T98" fmla="*/ 1 w 410"/>
                <a:gd name="T99" fmla="*/ 1 h 216"/>
                <a:gd name="T100" fmla="*/ 1 w 410"/>
                <a:gd name="T101" fmla="*/ 1 h 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0"/>
                <a:gd name="T154" fmla="*/ 0 h 216"/>
                <a:gd name="T155" fmla="*/ 410 w 410"/>
                <a:gd name="T156" fmla="*/ 216 h 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0" h="216">
                  <a:moveTo>
                    <a:pt x="174" y="215"/>
                  </a:moveTo>
                  <a:lnTo>
                    <a:pt x="168" y="208"/>
                  </a:lnTo>
                  <a:lnTo>
                    <a:pt x="163" y="202"/>
                  </a:lnTo>
                  <a:lnTo>
                    <a:pt x="160" y="196"/>
                  </a:lnTo>
                  <a:lnTo>
                    <a:pt x="158" y="190"/>
                  </a:lnTo>
                  <a:lnTo>
                    <a:pt x="158" y="184"/>
                  </a:lnTo>
                  <a:lnTo>
                    <a:pt x="160" y="179"/>
                  </a:lnTo>
                  <a:lnTo>
                    <a:pt x="161" y="173"/>
                  </a:lnTo>
                  <a:lnTo>
                    <a:pt x="164" y="169"/>
                  </a:lnTo>
                  <a:lnTo>
                    <a:pt x="169" y="158"/>
                  </a:lnTo>
                  <a:lnTo>
                    <a:pt x="175" y="148"/>
                  </a:lnTo>
                  <a:lnTo>
                    <a:pt x="178" y="144"/>
                  </a:lnTo>
                  <a:lnTo>
                    <a:pt x="179" y="139"/>
                  </a:lnTo>
                  <a:lnTo>
                    <a:pt x="181" y="135"/>
                  </a:lnTo>
                  <a:lnTo>
                    <a:pt x="181" y="129"/>
                  </a:lnTo>
                  <a:lnTo>
                    <a:pt x="172" y="126"/>
                  </a:lnTo>
                  <a:lnTo>
                    <a:pt x="165" y="124"/>
                  </a:lnTo>
                  <a:lnTo>
                    <a:pt x="157" y="124"/>
                  </a:lnTo>
                  <a:lnTo>
                    <a:pt x="150" y="124"/>
                  </a:lnTo>
                  <a:lnTo>
                    <a:pt x="143" y="126"/>
                  </a:lnTo>
                  <a:lnTo>
                    <a:pt x="135" y="128"/>
                  </a:lnTo>
                  <a:lnTo>
                    <a:pt x="128" y="130"/>
                  </a:lnTo>
                  <a:lnTo>
                    <a:pt x="121" y="135"/>
                  </a:lnTo>
                  <a:lnTo>
                    <a:pt x="108" y="143"/>
                  </a:lnTo>
                  <a:lnTo>
                    <a:pt x="95" y="153"/>
                  </a:lnTo>
                  <a:lnTo>
                    <a:pt x="82" y="161"/>
                  </a:lnTo>
                  <a:lnTo>
                    <a:pt x="71" y="169"/>
                  </a:lnTo>
                  <a:lnTo>
                    <a:pt x="63" y="169"/>
                  </a:lnTo>
                  <a:lnTo>
                    <a:pt x="56" y="169"/>
                  </a:lnTo>
                  <a:lnTo>
                    <a:pt x="48" y="169"/>
                  </a:lnTo>
                  <a:lnTo>
                    <a:pt x="41" y="169"/>
                  </a:lnTo>
                  <a:lnTo>
                    <a:pt x="32" y="169"/>
                  </a:lnTo>
                  <a:lnTo>
                    <a:pt x="23" y="168"/>
                  </a:lnTo>
                  <a:lnTo>
                    <a:pt x="13" y="168"/>
                  </a:lnTo>
                  <a:lnTo>
                    <a:pt x="0" y="166"/>
                  </a:lnTo>
                  <a:lnTo>
                    <a:pt x="5" y="148"/>
                  </a:lnTo>
                  <a:lnTo>
                    <a:pt x="6" y="133"/>
                  </a:lnTo>
                  <a:lnTo>
                    <a:pt x="7" y="118"/>
                  </a:lnTo>
                  <a:lnTo>
                    <a:pt x="7" y="106"/>
                  </a:lnTo>
                  <a:lnTo>
                    <a:pt x="7" y="83"/>
                  </a:lnTo>
                  <a:lnTo>
                    <a:pt x="7" y="65"/>
                  </a:lnTo>
                  <a:lnTo>
                    <a:pt x="9" y="58"/>
                  </a:lnTo>
                  <a:lnTo>
                    <a:pt x="13" y="53"/>
                  </a:lnTo>
                  <a:lnTo>
                    <a:pt x="17" y="47"/>
                  </a:lnTo>
                  <a:lnTo>
                    <a:pt x="24" y="43"/>
                  </a:lnTo>
                  <a:lnTo>
                    <a:pt x="34" y="40"/>
                  </a:lnTo>
                  <a:lnTo>
                    <a:pt x="48" y="36"/>
                  </a:lnTo>
                  <a:lnTo>
                    <a:pt x="63" y="34"/>
                  </a:lnTo>
                  <a:lnTo>
                    <a:pt x="82" y="32"/>
                  </a:lnTo>
                  <a:lnTo>
                    <a:pt x="93" y="25"/>
                  </a:lnTo>
                  <a:lnTo>
                    <a:pt x="103" y="21"/>
                  </a:lnTo>
                  <a:lnTo>
                    <a:pt x="111" y="16"/>
                  </a:lnTo>
                  <a:lnTo>
                    <a:pt x="118" y="13"/>
                  </a:lnTo>
                  <a:lnTo>
                    <a:pt x="128" y="10"/>
                  </a:lnTo>
                  <a:lnTo>
                    <a:pt x="138" y="7"/>
                  </a:lnTo>
                  <a:lnTo>
                    <a:pt x="149" y="4"/>
                  </a:lnTo>
                  <a:lnTo>
                    <a:pt x="163" y="0"/>
                  </a:lnTo>
                  <a:lnTo>
                    <a:pt x="160" y="13"/>
                  </a:lnTo>
                  <a:lnTo>
                    <a:pt x="156" y="24"/>
                  </a:lnTo>
                  <a:lnTo>
                    <a:pt x="153" y="34"/>
                  </a:lnTo>
                  <a:lnTo>
                    <a:pt x="149" y="42"/>
                  </a:lnTo>
                  <a:lnTo>
                    <a:pt x="146" y="49"/>
                  </a:lnTo>
                  <a:lnTo>
                    <a:pt x="143" y="57"/>
                  </a:lnTo>
                  <a:lnTo>
                    <a:pt x="142" y="63"/>
                  </a:lnTo>
                  <a:lnTo>
                    <a:pt x="140" y="70"/>
                  </a:lnTo>
                  <a:lnTo>
                    <a:pt x="151" y="72"/>
                  </a:lnTo>
                  <a:lnTo>
                    <a:pt x="163" y="74"/>
                  </a:lnTo>
                  <a:lnTo>
                    <a:pt x="174" y="76"/>
                  </a:lnTo>
                  <a:lnTo>
                    <a:pt x="185" y="78"/>
                  </a:lnTo>
                  <a:lnTo>
                    <a:pt x="197" y="81"/>
                  </a:lnTo>
                  <a:lnTo>
                    <a:pt x="208" y="82"/>
                  </a:lnTo>
                  <a:lnTo>
                    <a:pt x="219" y="85"/>
                  </a:lnTo>
                  <a:lnTo>
                    <a:pt x="232" y="86"/>
                  </a:lnTo>
                  <a:lnTo>
                    <a:pt x="235" y="72"/>
                  </a:lnTo>
                  <a:lnTo>
                    <a:pt x="239" y="60"/>
                  </a:lnTo>
                  <a:lnTo>
                    <a:pt x="244" y="50"/>
                  </a:lnTo>
                  <a:lnTo>
                    <a:pt x="250" y="43"/>
                  </a:lnTo>
                  <a:lnTo>
                    <a:pt x="257" y="39"/>
                  </a:lnTo>
                  <a:lnTo>
                    <a:pt x="265" y="36"/>
                  </a:lnTo>
                  <a:lnTo>
                    <a:pt x="273" y="35"/>
                  </a:lnTo>
                  <a:lnTo>
                    <a:pt x="282" y="36"/>
                  </a:lnTo>
                  <a:lnTo>
                    <a:pt x="304" y="40"/>
                  </a:lnTo>
                  <a:lnTo>
                    <a:pt x="329" y="47"/>
                  </a:lnTo>
                  <a:lnTo>
                    <a:pt x="358" y="53"/>
                  </a:lnTo>
                  <a:lnTo>
                    <a:pt x="392" y="58"/>
                  </a:lnTo>
                  <a:lnTo>
                    <a:pt x="394" y="67"/>
                  </a:lnTo>
                  <a:lnTo>
                    <a:pt x="397" y="76"/>
                  </a:lnTo>
                  <a:lnTo>
                    <a:pt x="398" y="86"/>
                  </a:lnTo>
                  <a:lnTo>
                    <a:pt x="401" y="94"/>
                  </a:lnTo>
                  <a:lnTo>
                    <a:pt x="402" y="104"/>
                  </a:lnTo>
                  <a:lnTo>
                    <a:pt x="405" y="114"/>
                  </a:lnTo>
                  <a:lnTo>
                    <a:pt x="406" y="124"/>
                  </a:lnTo>
                  <a:lnTo>
                    <a:pt x="409" y="133"/>
                  </a:lnTo>
                  <a:lnTo>
                    <a:pt x="381" y="140"/>
                  </a:lnTo>
                  <a:lnTo>
                    <a:pt x="351" y="153"/>
                  </a:lnTo>
                  <a:lnTo>
                    <a:pt x="320" y="165"/>
                  </a:lnTo>
                  <a:lnTo>
                    <a:pt x="289" y="180"/>
                  </a:lnTo>
                  <a:lnTo>
                    <a:pt x="258" y="193"/>
                  </a:lnTo>
                  <a:lnTo>
                    <a:pt x="228" y="204"/>
                  </a:lnTo>
                  <a:lnTo>
                    <a:pt x="214" y="209"/>
                  </a:lnTo>
                  <a:lnTo>
                    <a:pt x="200" y="212"/>
                  </a:lnTo>
                  <a:lnTo>
                    <a:pt x="186" y="215"/>
                  </a:lnTo>
                  <a:lnTo>
                    <a:pt x="174" y="215"/>
                  </a:lnTo>
                </a:path>
              </a:pathLst>
            </a:custGeom>
            <a:solidFill>
              <a:srgbClr val="FF91B0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21" name="Freeform 372">
              <a:extLst>
                <a:ext uri="{FF2B5EF4-FFF2-40B4-BE49-F238E27FC236}">
                  <a16:creationId xmlns:a16="http://schemas.microsoft.com/office/drawing/2014/main" id="{97977741-3D48-4A74-8E05-6F520714629F}"/>
                </a:ext>
              </a:extLst>
            </p:cNvPr>
            <p:cNvSpPr>
              <a:spLocks/>
            </p:cNvSpPr>
            <p:nvPr/>
          </p:nvSpPr>
          <p:spPr bwMode="auto">
            <a:xfrm rot="122860">
              <a:off x="11050010" y="2514215"/>
              <a:ext cx="472728" cy="275752"/>
            </a:xfrm>
            <a:custGeom>
              <a:avLst/>
              <a:gdLst>
                <a:gd name="T0" fmla="*/ 1 w 370"/>
                <a:gd name="T1" fmla="*/ 1 h 193"/>
                <a:gd name="T2" fmla="*/ 1 w 370"/>
                <a:gd name="T3" fmla="*/ 1 h 193"/>
                <a:gd name="T4" fmla="*/ 1 w 370"/>
                <a:gd name="T5" fmla="*/ 1 h 193"/>
                <a:gd name="T6" fmla="*/ 1 w 370"/>
                <a:gd name="T7" fmla="*/ 1 h 193"/>
                <a:gd name="T8" fmla="*/ 1 w 370"/>
                <a:gd name="T9" fmla="*/ 1 h 193"/>
                <a:gd name="T10" fmla="*/ 1 w 370"/>
                <a:gd name="T11" fmla="*/ 1 h 193"/>
                <a:gd name="T12" fmla="*/ 1 w 370"/>
                <a:gd name="T13" fmla="*/ 1 h 193"/>
                <a:gd name="T14" fmla="*/ 1 w 370"/>
                <a:gd name="T15" fmla="*/ 1 h 193"/>
                <a:gd name="T16" fmla="*/ 1 w 370"/>
                <a:gd name="T17" fmla="*/ 1 h 193"/>
                <a:gd name="T18" fmla="*/ 1 w 370"/>
                <a:gd name="T19" fmla="*/ 1 h 193"/>
                <a:gd name="T20" fmla="*/ 1 w 370"/>
                <a:gd name="T21" fmla="*/ 1 h 193"/>
                <a:gd name="T22" fmla="*/ 1 w 370"/>
                <a:gd name="T23" fmla="*/ 1 h 193"/>
                <a:gd name="T24" fmla="*/ 1 w 370"/>
                <a:gd name="T25" fmla="*/ 1 h 193"/>
                <a:gd name="T26" fmla="*/ 1 w 370"/>
                <a:gd name="T27" fmla="*/ 1 h 193"/>
                <a:gd name="T28" fmla="*/ 1 w 370"/>
                <a:gd name="T29" fmla="*/ 1 h 193"/>
                <a:gd name="T30" fmla="*/ 1 w 370"/>
                <a:gd name="T31" fmla="*/ 1 h 193"/>
                <a:gd name="T32" fmla="*/ 1 w 370"/>
                <a:gd name="T33" fmla="*/ 1 h 193"/>
                <a:gd name="T34" fmla="*/ 1 w 370"/>
                <a:gd name="T35" fmla="*/ 1 h 193"/>
                <a:gd name="T36" fmla="*/ 1 w 370"/>
                <a:gd name="T37" fmla="*/ 1 h 193"/>
                <a:gd name="T38" fmla="*/ 1 w 370"/>
                <a:gd name="T39" fmla="*/ 1 h 193"/>
                <a:gd name="T40" fmla="*/ 1 w 370"/>
                <a:gd name="T41" fmla="*/ 1 h 193"/>
                <a:gd name="T42" fmla="*/ 1 w 370"/>
                <a:gd name="T43" fmla="*/ 1 h 193"/>
                <a:gd name="T44" fmla="*/ 1 w 370"/>
                <a:gd name="T45" fmla="*/ 1 h 193"/>
                <a:gd name="T46" fmla="*/ 1 w 370"/>
                <a:gd name="T47" fmla="*/ 0 h 193"/>
                <a:gd name="T48" fmla="*/ 1 w 370"/>
                <a:gd name="T49" fmla="*/ 0 h 193"/>
                <a:gd name="T50" fmla="*/ 1 w 370"/>
                <a:gd name="T51" fmla="*/ 1 h 193"/>
                <a:gd name="T52" fmla="*/ 1 w 370"/>
                <a:gd name="T53" fmla="*/ 1 h 193"/>
                <a:gd name="T54" fmla="*/ 1 w 370"/>
                <a:gd name="T55" fmla="*/ 1 h 193"/>
                <a:gd name="T56" fmla="*/ 1 w 370"/>
                <a:gd name="T57" fmla="*/ 1 h 193"/>
                <a:gd name="T58" fmla="*/ 1 w 370"/>
                <a:gd name="T59" fmla="*/ 1 h 193"/>
                <a:gd name="T60" fmla="*/ 1 w 370"/>
                <a:gd name="T61" fmla="*/ 1 h 193"/>
                <a:gd name="T62" fmla="*/ 1 w 370"/>
                <a:gd name="T63" fmla="*/ 1 h 193"/>
                <a:gd name="T64" fmla="*/ 1 w 370"/>
                <a:gd name="T65" fmla="*/ 1 h 193"/>
                <a:gd name="T66" fmla="*/ 1 w 370"/>
                <a:gd name="T67" fmla="*/ 1 h 193"/>
                <a:gd name="T68" fmla="*/ 1 w 370"/>
                <a:gd name="T69" fmla="*/ 1 h 193"/>
                <a:gd name="T70" fmla="*/ 1 w 370"/>
                <a:gd name="T71" fmla="*/ 1 h 193"/>
                <a:gd name="T72" fmla="*/ 1 w 370"/>
                <a:gd name="T73" fmla="*/ 1 h 193"/>
                <a:gd name="T74" fmla="*/ 1 w 370"/>
                <a:gd name="T75" fmla="*/ 1 h 193"/>
                <a:gd name="T76" fmla="*/ 1 w 370"/>
                <a:gd name="T77" fmla="*/ 1 h 193"/>
                <a:gd name="T78" fmla="*/ 1 w 370"/>
                <a:gd name="T79" fmla="*/ 1 h 193"/>
                <a:gd name="T80" fmla="*/ 1 w 370"/>
                <a:gd name="T81" fmla="*/ 1 h 193"/>
                <a:gd name="T82" fmla="*/ 1 w 370"/>
                <a:gd name="T83" fmla="*/ 1 h 193"/>
                <a:gd name="T84" fmla="*/ 1 w 370"/>
                <a:gd name="T85" fmla="*/ 1 h 193"/>
                <a:gd name="T86" fmla="*/ 1 w 370"/>
                <a:gd name="T87" fmla="*/ 1 h 1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0"/>
                <a:gd name="T133" fmla="*/ 0 h 193"/>
                <a:gd name="T134" fmla="*/ 370 w 370"/>
                <a:gd name="T135" fmla="*/ 193 h 1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0" h="193">
                  <a:moveTo>
                    <a:pt x="191" y="189"/>
                  </a:moveTo>
                  <a:lnTo>
                    <a:pt x="183" y="188"/>
                  </a:lnTo>
                  <a:lnTo>
                    <a:pt x="175" y="187"/>
                  </a:lnTo>
                  <a:lnTo>
                    <a:pt x="166" y="184"/>
                  </a:lnTo>
                  <a:lnTo>
                    <a:pt x="157" y="182"/>
                  </a:lnTo>
                  <a:lnTo>
                    <a:pt x="148" y="181"/>
                  </a:lnTo>
                  <a:lnTo>
                    <a:pt x="140" y="180"/>
                  </a:lnTo>
                  <a:lnTo>
                    <a:pt x="132" y="177"/>
                  </a:lnTo>
                  <a:lnTo>
                    <a:pt x="123" y="176"/>
                  </a:lnTo>
                  <a:lnTo>
                    <a:pt x="126" y="166"/>
                  </a:lnTo>
                  <a:lnTo>
                    <a:pt x="129" y="156"/>
                  </a:lnTo>
                  <a:lnTo>
                    <a:pt x="133" y="148"/>
                  </a:lnTo>
                  <a:lnTo>
                    <a:pt x="136" y="140"/>
                  </a:lnTo>
                  <a:lnTo>
                    <a:pt x="139" y="131"/>
                  </a:lnTo>
                  <a:lnTo>
                    <a:pt x="141" y="123"/>
                  </a:lnTo>
                  <a:lnTo>
                    <a:pt x="144" y="115"/>
                  </a:lnTo>
                  <a:lnTo>
                    <a:pt x="146" y="106"/>
                  </a:lnTo>
                  <a:lnTo>
                    <a:pt x="126" y="110"/>
                  </a:lnTo>
                  <a:lnTo>
                    <a:pt x="107" y="117"/>
                  </a:lnTo>
                  <a:lnTo>
                    <a:pt x="89" y="124"/>
                  </a:lnTo>
                  <a:lnTo>
                    <a:pt x="72" y="131"/>
                  </a:lnTo>
                  <a:lnTo>
                    <a:pt x="55" y="138"/>
                  </a:lnTo>
                  <a:lnTo>
                    <a:pt x="39" y="144"/>
                  </a:lnTo>
                  <a:lnTo>
                    <a:pt x="19" y="149"/>
                  </a:lnTo>
                  <a:lnTo>
                    <a:pt x="0" y="151"/>
                  </a:lnTo>
                  <a:lnTo>
                    <a:pt x="1" y="146"/>
                  </a:lnTo>
                  <a:lnTo>
                    <a:pt x="4" y="141"/>
                  </a:lnTo>
                  <a:lnTo>
                    <a:pt x="6" y="134"/>
                  </a:lnTo>
                  <a:lnTo>
                    <a:pt x="8" y="128"/>
                  </a:lnTo>
                  <a:lnTo>
                    <a:pt x="11" y="122"/>
                  </a:lnTo>
                  <a:lnTo>
                    <a:pt x="13" y="116"/>
                  </a:lnTo>
                  <a:lnTo>
                    <a:pt x="15" y="110"/>
                  </a:lnTo>
                  <a:lnTo>
                    <a:pt x="17" y="105"/>
                  </a:lnTo>
                  <a:lnTo>
                    <a:pt x="25" y="102"/>
                  </a:lnTo>
                  <a:lnTo>
                    <a:pt x="32" y="99"/>
                  </a:lnTo>
                  <a:lnTo>
                    <a:pt x="39" y="95"/>
                  </a:lnTo>
                  <a:lnTo>
                    <a:pt x="44" y="91"/>
                  </a:lnTo>
                  <a:lnTo>
                    <a:pt x="55" y="81"/>
                  </a:lnTo>
                  <a:lnTo>
                    <a:pt x="64" y="72"/>
                  </a:lnTo>
                  <a:lnTo>
                    <a:pt x="78" y="50"/>
                  </a:lnTo>
                  <a:lnTo>
                    <a:pt x="90" y="27"/>
                  </a:lnTo>
                  <a:lnTo>
                    <a:pt x="97" y="18"/>
                  </a:lnTo>
                  <a:lnTo>
                    <a:pt x="105" y="11"/>
                  </a:lnTo>
                  <a:lnTo>
                    <a:pt x="109" y="7"/>
                  </a:lnTo>
                  <a:lnTo>
                    <a:pt x="114" y="4"/>
                  </a:lnTo>
                  <a:lnTo>
                    <a:pt x="119" y="2"/>
                  </a:lnTo>
                  <a:lnTo>
                    <a:pt x="126" y="1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8" y="2"/>
                  </a:lnTo>
                  <a:lnTo>
                    <a:pt x="179" y="8"/>
                  </a:lnTo>
                  <a:lnTo>
                    <a:pt x="204" y="18"/>
                  </a:lnTo>
                  <a:lnTo>
                    <a:pt x="247" y="20"/>
                  </a:lnTo>
                  <a:lnTo>
                    <a:pt x="281" y="25"/>
                  </a:lnTo>
                  <a:lnTo>
                    <a:pt x="295" y="26"/>
                  </a:lnTo>
                  <a:lnTo>
                    <a:pt x="308" y="29"/>
                  </a:lnTo>
                  <a:lnTo>
                    <a:pt x="317" y="33"/>
                  </a:lnTo>
                  <a:lnTo>
                    <a:pt x="326" y="38"/>
                  </a:lnTo>
                  <a:lnTo>
                    <a:pt x="334" y="45"/>
                  </a:lnTo>
                  <a:lnTo>
                    <a:pt x="339" y="55"/>
                  </a:lnTo>
                  <a:lnTo>
                    <a:pt x="346" y="66"/>
                  </a:lnTo>
                  <a:lnTo>
                    <a:pt x="351" y="79"/>
                  </a:lnTo>
                  <a:lnTo>
                    <a:pt x="360" y="115"/>
                  </a:lnTo>
                  <a:lnTo>
                    <a:pt x="369" y="164"/>
                  </a:lnTo>
                  <a:lnTo>
                    <a:pt x="351" y="163"/>
                  </a:lnTo>
                  <a:lnTo>
                    <a:pt x="333" y="160"/>
                  </a:lnTo>
                  <a:lnTo>
                    <a:pt x="315" y="156"/>
                  </a:lnTo>
                  <a:lnTo>
                    <a:pt x="298" y="153"/>
                  </a:lnTo>
                  <a:lnTo>
                    <a:pt x="281" y="149"/>
                  </a:lnTo>
                  <a:lnTo>
                    <a:pt x="266" y="146"/>
                  </a:lnTo>
                  <a:lnTo>
                    <a:pt x="251" y="144"/>
                  </a:lnTo>
                  <a:lnTo>
                    <a:pt x="237" y="144"/>
                  </a:lnTo>
                  <a:lnTo>
                    <a:pt x="234" y="146"/>
                  </a:lnTo>
                  <a:lnTo>
                    <a:pt x="231" y="149"/>
                  </a:lnTo>
                  <a:lnTo>
                    <a:pt x="229" y="152"/>
                  </a:lnTo>
                  <a:lnTo>
                    <a:pt x="226" y="156"/>
                  </a:lnTo>
                  <a:lnTo>
                    <a:pt x="223" y="162"/>
                  </a:lnTo>
                  <a:lnTo>
                    <a:pt x="220" y="170"/>
                  </a:lnTo>
                  <a:lnTo>
                    <a:pt x="218" y="180"/>
                  </a:lnTo>
                  <a:lnTo>
                    <a:pt x="215" y="192"/>
                  </a:lnTo>
                  <a:lnTo>
                    <a:pt x="212" y="192"/>
                  </a:lnTo>
                  <a:lnTo>
                    <a:pt x="208" y="192"/>
                  </a:lnTo>
                  <a:lnTo>
                    <a:pt x="205" y="192"/>
                  </a:lnTo>
                  <a:lnTo>
                    <a:pt x="202" y="191"/>
                  </a:lnTo>
                  <a:lnTo>
                    <a:pt x="200" y="191"/>
                  </a:lnTo>
                  <a:lnTo>
                    <a:pt x="197" y="191"/>
                  </a:lnTo>
                  <a:lnTo>
                    <a:pt x="194" y="189"/>
                  </a:lnTo>
                  <a:lnTo>
                    <a:pt x="191" y="189"/>
                  </a:lnTo>
                </a:path>
              </a:pathLst>
            </a:custGeom>
            <a:solidFill>
              <a:srgbClr val="FF91B0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2" name="Freeform 373">
              <a:extLst>
                <a:ext uri="{FF2B5EF4-FFF2-40B4-BE49-F238E27FC236}">
                  <a16:creationId xmlns:a16="http://schemas.microsoft.com/office/drawing/2014/main" id="{FAA044AF-4128-4CFB-8618-3853206F0D0C}"/>
                </a:ext>
              </a:extLst>
            </p:cNvPr>
            <p:cNvSpPr>
              <a:spLocks/>
            </p:cNvSpPr>
            <p:nvPr/>
          </p:nvSpPr>
          <p:spPr bwMode="auto">
            <a:xfrm rot="123104">
              <a:off x="10695920" y="2208048"/>
              <a:ext cx="522007" cy="693435"/>
            </a:xfrm>
            <a:custGeom>
              <a:avLst/>
              <a:gdLst>
                <a:gd name="T0" fmla="*/ 1 w 410"/>
                <a:gd name="T1" fmla="*/ 1 h 486"/>
                <a:gd name="T2" fmla="*/ 1 w 410"/>
                <a:gd name="T3" fmla="*/ 1 h 486"/>
                <a:gd name="T4" fmla="*/ 1 w 410"/>
                <a:gd name="T5" fmla="*/ 1 h 486"/>
                <a:gd name="T6" fmla="*/ 1 w 410"/>
                <a:gd name="T7" fmla="*/ 1 h 486"/>
                <a:gd name="T8" fmla="*/ 1 w 410"/>
                <a:gd name="T9" fmla="*/ 1 h 486"/>
                <a:gd name="T10" fmla="*/ 1 w 410"/>
                <a:gd name="T11" fmla="*/ 1 h 486"/>
                <a:gd name="T12" fmla="*/ 1 w 410"/>
                <a:gd name="T13" fmla="*/ 1 h 486"/>
                <a:gd name="T14" fmla="*/ 1 w 410"/>
                <a:gd name="T15" fmla="*/ 1 h 486"/>
                <a:gd name="T16" fmla="*/ 1 w 410"/>
                <a:gd name="T17" fmla="*/ 1 h 486"/>
                <a:gd name="T18" fmla="*/ 1 w 410"/>
                <a:gd name="T19" fmla="*/ 1 h 486"/>
                <a:gd name="T20" fmla="*/ 1 w 410"/>
                <a:gd name="T21" fmla="*/ 1 h 486"/>
                <a:gd name="T22" fmla="*/ 1 w 410"/>
                <a:gd name="T23" fmla="*/ 1 h 486"/>
                <a:gd name="T24" fmla="*/ 1 w 410"/>
                <a:gd name="T25" fmla="*/ 1 h 486"/>
                <a:gd name="T26" fmla="*/ 0 w 410"/>
                <a:gd name="T27" fmla="*/ 1 h 486"/>
                <a:gd name="T28" fmla="*/ 1 w 410"/>
                <a:gd name="T29" fmla="*/ 1 h 486"/>
                <a:gd name="T30" fmla="*/ 1 w 410"/>
                <a:gd name="T31" fmla="*/ 0 h 486"/>
                <a:gd name="T32" fmla="*/ 1 w 410"/>
                <a:gd name="T33" fmla="*/ 1 h 486"/>
                <a:gd name="T34" fmla="*/ 1 w 410"/>
                <a:gd name="T35" fmla="*/ 1 h 486"/>
                <a:gd name="T36" fmla="*/ 1 w 410"/>
                <a:gd name="T37" fmla="*/ 1 h 486"/>
                <a:gd name="T38" fmla="*/ 1 w 410"/>
                <a:gd name="T39" fmla="*/ 1 h 486"/>
                <a:gd name="T40" fmla="*/ 1 w 410"/>
                <a:gd name="T41" fmla="*/ 1 h 486"/>
                <a:gd name="T42" fmla="*/ 1 w 410"/>
                <a:gd name="T43" fmla="*/ 1 h 486"/>
                <a:gd name="T44" fmla="*/ 1 w 410"/>
                <a:gd name="T45" fmla="*/ 1 h 486"/>
                <a:gd name="T46" fmla="*/ 1 w 410"/>
                <a:gd name="T47" fmla="*/ 1 h 486"/>
                <a:gd name="T48" fmla="*/ 1 w 410"/>
                <a:gd name="T49" fmla="*/ 1 h 486"/>
                <a:gd name="T50" fmla="*/ 1 w 410"/>
                <a:gd name="T51" fmla="*/ 1 h 486"/>
                <a:gd name="T52" fmla="*/ 1 w 410"/>
                <a:gd name="T53" fmla="*/ 1 h 486"/>
                <a:gd name="T54" fmla="*/ 1 w 410"/>
                <a:gd name="T55" fmla="*/ 1 h 486"/>
                <a:gd name="T56" fmla="*/ 1 w 410"/>
                <a:gd name="T57" fmla="*/ 1 h 486"/>
                <a:gd name="T58" fmla="*/ 1 w 410"/>
                <a:gd name="T59" fmla="*/ 1 h 486"/>
                <a:gd name="T60" fmla="*/ 1 w 410"/>
                <a:gd name="T61" fmla="*/ 1 h 486"/>
                <a:gd name="T62" fmla="*/ 1 w 410"/>
                <a:gd name="T63" fmla="*/ 1 h 486"/>
                <a:gd name="T64" fmla="*/ 1 w 410"/>
                <a:gd name="T65" fmla="*/ 1 h 486"/>
                <a:gd name="T66" fmla="*/ 1 w 410"/>
                <a:gd name="T67" fmla="*/ 1 h 486"/>
                <a:gd name="T68" fmla="*/ 1 w 410"/>
                <a:gd name="T69" fmla="*/ 1 h 486"/>
                <a:gd name="T70" fmla="*/ 1 w 410"/>
                <a:gd name="T71" fmla="*/ 1 h 486"/>
                <a:gd name="T72" fmla="*/ 1 w 410"/>
                <a:gd name="T73" fmla="*/ 1 h 486"/>
                <a:gd name="T74" fmla="*/ 1 w 410"/>
                <a:gd name="T75" fmla="*/ 1 h 486"/>
                <a:gd name="T76" fmla="*/ 1 w 410"/>
                <a:gd name="T77" fmla="*/ 1 h 486"/>
                <a:gd name="T78" fmla="*/ 1 w 410"/>
                <a:gd name="T79" fmla="*/ 1 h 486"/>
                <a:gd name="T80" fmla="*/ 1 w 410"/>
                <a:gd name="T81" fmla="*/ 1 h 4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0"/>
                <a:gd name="T124" fmla="*/ 0 h 486"/>
                <a:gd name="T125" fmla="*/ 410 w 410"/>
                <a:gd name="T126" fmla="*/ 486 h 4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0" h="486">
                  <a:moveTo>
                    <a:pt x="219" y="481"/>
                  </a:moveTo>
                  <a:lnTo>
                    <a:pt x="209" y="470"/>
                  </a:lnTo>
                  <a:lnTo>
                    <a:pt x="198" y="461"/>
                  </a:lnTo>
                  <a:lnTo>
                    <a:pt x="190" y="454"/>
                  </a:lnTo>
                  <a:lnTo>
                    <a:pt x="180" y="449"/>
                  </a:lnTo>
                  <a:lnTo>
                    <a:pt x="172" y="445"/>
                  </a:lnTo>
                  <a:lnTo>
                    <a:pt x="164" y="442"/>
                  </a:lnTo>
                  <a:lnTo>
                    <a:pt x="155" y="439"/>
                  </a:lnTo>
                  <a:lnTo>
                    <a:pt x="147" y="438"/>
                  </a:lnTo>
                  <a:lnTo>
                    <a:pt x="130" y="438"/>
                  </a:lnTo>
                  <a:lnTo>
                    <a:pt x="112" y="438"/>
                  </a:lnTo>
                  <a:lnTo>
                    <a:pt x="92" y="438"/>
                  </a:lnTo>
                  <a:lnTo>
                    <a:pt x="67" y="436"/>
                  </a:lnTo>
                  <a:lnTo>
                    <a:pt x="70" y="420"/>
                  </a:lnTo>
                  <a:lnTo>
                    <a:pt x="72" y="405"/>
                  </a:lnTo>
                  <a:lnTo>
                    <a:pt x="72" y="392"/>
                  </a:lnTo>
                  <a:lnTo>
                    <a:pt x="71" y="381"/>
                  </a:lnTo>
                  <a:lnTo>
                    <a:pt x="68" y="371"/>
                  </a:lnTo>
                  <a:lnTo>
                    <a:pt x="64" y="362"/>
                  </a:lnTo>
                  <a:lnTo>
                    <a:pt x="58" y="352"/>
                  </a:lnTo>
                  <a:lnTo>
                    <a:pt x="50" y="341"/>
                  </a:lnTo>
                  <a:lnTo>
                    <a:pt x="43" y="313"/>
                  </a:lnTo>
                  <a:lnTo>
                    <a:pt x="34" y="272"/>
                  </a:lnTo>
                  <a:lnTo>
                    <a:pt x="24" y="222"/>
                  </a:lnTo>
                  <a:lnTo>
                    <a:pt x="14" y="166"/>
                  </a:lnTo>
                  <a:lnTo>
                    <a:pt x="6" y="112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0" y="24"/>
                  </a:lnTo>
                  <a:lnTo>
                    <a:pt x="2" y="10"/>
                  </a:lnTo>
                  <a:lnTo>
                    <a:pt x="4" y="0"/>
                  </a:lnTo>
                  <a:lnTo>
                    <a:pt x="58" y="0"/>
                  </a:lnTo>
                  <a:lnTo>
                    <a:pt x="103" y="3"/>
                  </a:lnTo>
                  <a:lnTo>
                    <a:pt x="121" y="6"/>
                  </a:lnTo>
                  <a:lnTo>
                    <a:pt x="139" y="9"/>
                  </a:lnTo>
                  <a:lnTo>
                    <a:pt x="154" y="13"/>
                  </a:lnTo>
                  <a:lnTo>
                    <a:pt x="171" y="18"/>
                  </a:lnTo>
                  <a:lnTo>
                    <a:pt x="186" y="25"/>
                  </a:lnTo>
                  <a:lnTo>
                    <a:pt x="201" y="33"/>
                  </a:lnTo>
                  <a:lnTo>
                    <a:pt x="216" y="43"/>
                  </a:lnTo>
                  <a:lnTo>
                    <a:pt x="234" y="53"/>
                  </a:lnTo>
                  <a:lnTo>
                    <a:pt x="273" y="81"/>
                  </a:lnTo>
                  <a:lnTo>
                    <a:pt x="323" y="114"/>
                  </a:lnTo>
                  <a:lnTo>
                    <a:pt x="348" y="137"/>
                  </a:lnTo>
                  <a:lnTo>
                    <a:pt x="366" y="154"/>
                  </a:lnTo>
                  <a:lnTo>
                    <a:pt x="380" y="166"/>
                  </a:lnTo>
                  <a:lnTo>
                    <a:pt x="389" y="175"/>
                  </a:lnTo>
                  <a:lnTo>
                    <a:pt x="396" y="180"/>
                  </a:lnTo>
                  <a:lnTo>
                    <a:pt x="401" y="183"/>
                  </a:lnTo>
                  <a:lnTo>
                    <a:pt x="405" y="184"/>
                  </a:lnTo>
                  <a:lnTo>
                    <a:pt x="409" y="186"/>
                  </a:lnTo>
                  <a:lnTo>
                    <a:pt x="408" y="193"/>
                  </a:lnTo>
                  <a:lnTo>
                    <a:pt x="403" y="201"/>
                  </a:lnTo>
                  <a:lnTo>
                    <a:pt x="399" y="209"/>
                  </a:lnTo>
                  <a:lnTo>
                    <a:pt x="394" y="219"/>
                  </a:lnTo>
                  <a:lnTo>
                    <a:pt x="378" y="240"/>
                  </a:lnTo>
                  <a:lnTo>
                    <a:pt x="362" y="261"/>
                  </a:lnTo>
                  <a:lnTo>
                    <a:pt x="344" y="280"/>
                  </a:lnTo>
                  <a:lnTo>
                    <a:pt x="326" y="298"/>
                  </a:lnTo>
                  <a:lnTo>
                    <a:pt x="317" y="305"/>
                  </a:lnTo>
                  <a:lnTo>
                    <a:pt x="309" y="310"/>
                  </a:lnTo>
                  <a:lnTo>
                    <a:pt x="302" y="315"/>
                  </a:lnTo>
                  <a:lnTo>
                    <a:pt x="297" y="317"/>
                  </a:lnTo>
                  <a:lnTo>
                    <a:pt x="294" y="327"/>
                  </a:lnTo>
                  <a:lnTo>
                    <a:pt x="290" y="335"/>
                  </a:lnTo>
                  <a:lnTo>
                    <a:pt x="287" y="344"/>
                  </a:lnTo>
                  <a:lnTo>
                    <a:pt x="284" y="352"/>
                  </a:lnTo>
                  <a:lnTo>
                    <a:pt x="281" y="360"/>
                  </a:lnTo>
                  <a:lnTo>
                    <a:pt x="279" y="370"/>
                  </a:lnTo>
                  <a:lnTo>
                    <a:pt x="276" y="378"/>
                  </a:lnTo>
                  <a:lnTo>
                    <a:pt x="273" y="387"/>
                  </a:lnTo>
                  <a:lnTo>
                    <a:pt x="275" y="405"/>
                  </a:lnTo>
                  <a:lnTo>
                    <a:pt x="277" y="424"/>
                  </a:lnTo>
                  <a:lnTo>
                    <a:pt x="277" y="442"/>
                  </a:lnTo>
                  <a:lnTo>
                    <a:pt x="276" y="460"/>
                  </a:lnTo>
                  <a:lnTo>
                    <a:pt x="273" y="467"/>
                  </a:lnTo>
                  <a:lnTo>
                    <a:pt x="270" y="472"/>
                  </a:lnTo>
                  <a:lnTo>
                    <a:pt x="266" y="478"/>
                  </a:lnTo>
                  <a:lnTo>
                    <a:pt x="261" y="482"/>
                  </a:lnTo>
                  <a:lnTo>
                    <a:pt x="252" y="485"/>
                  </a:lnTo>
                  <a:lnTo>
                    <a:pt x="244" y="485"/>
                  </a:lnTo>
                  <a:lnTo>
                    <a:pt x="233" y="483"/>
                  </a:lnTo>
                  <a:lnTo>
                    <a:pt x="219" y="481"/>
                  </a:lnTo>
                </a:path>
              </a:pathLst>
            </a:custGeom>
            <a:solidFill>
              <a:srgbClr val="FF91B0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" name="Freeform 374">
              <a:extLst>
                <a:ext uri="{FF2B5EF4-FFF2-40B4-BE49-F238E27FC236}">
                  <a16:creationId xmlns:a16="http://schemas.microsoft.com/office/drawing/2014/main" id="{200C7442-2941-4AC9-B52F-9FCB27942DC0}"/>
                </a:ext>
              </a:extLst>
            </p:cNvPr>
            <p:cNvSpPr>
              <a:spLocks/>
            </p:cNvSpPr>
            <p:nvPr/>
          </p:nvSpPr>
          <p:spPr bwMode="auto">
            <a:xfrm rot="118716">
              <a:off x="10046149" y="2189800"/>
              <a:ext cx="742857" cy="1072595"/>
            </a:xfrm>
            <a:custGeom>
              <a:avLst/>
              <a:gdLst>
                <a:gd name="T0" fmla="*/ 1 w 585"/>
                <a:gd name="T1" fmla="*/ 1 h 755"/>
                <a:gd name="T2" fmla="*/ 1 w 585"/>
                <a:gd name="T3" fmla="*/ 1 h 755"/>
                <a:gd name="T4" fmla="*/ 0 w 585"/>
                <a:gd name="T5" fmla="*/ 1 h 755"/>
                <a:gd name="T6" fmla="*/ 1 w 585"/>
                <a:gd name="T7" fmla="*/ 1 h 755"/>
                <a:gd name="T8" fmla="*/ 1 w 585"/>
                <a:gd name="T9" fmla="*/ 1 h 755"/>
                <a:gd name="T10" fmla="*/ 1 w 585"/>
                <a:gd name="T11" fmla="*/ 1 h 755"/>
                <a:gd name="T12" fmla="*/ 1 w 585"/>
                <a:gd name="T13" fmla="*/ 1 h 755"/>
                <a:gd name="T14" fmla="*/ 1 w 585"/>
                <a:gd name="T15" fmla="*/ 1 h 755"/>
                <a:gd name="T16" fmla="*/ 1 w 585"/>
                <a:gd name="T17" fmla="*/ 1 h 755"/>
                <a:gd name="T18" fmla="*/ 1 w 585"/>
                <a:gd name="T19" fmla="*/ 1 h 755"/>
                <a:gd name="T20" fmla="*/ 1 w 585"/>
                <a:gd name="T21" fmla="*/ 1 h 755"/>
                <a:gd name="T22" fmla="*/ 1 w 585"/>
                <a:gd name="T23" fmla="*/ 1 h 755"/>
                <a:gd name="T24" fmla="*/ 1 w 585"/>
                <a:gd name="T25" fmla="*/ 1 h 755"/>
                <a:gd name="T26" fmla="*/ 1 w 585"/>
                <a:gd name="T27" fmla="*/ 1 h 755"/>
                <a:gd name="T28" fmla="*/ 1 w 585"/>
                <a:gd name="T29" fmla="*/ 1 h 755"/>
                <a:gd name="T30" fmla="*/ 1 w 585"/>
                <a:gd name="T31" fmla="*/ 1 h 755"/>
                <a:gd name="T32" fmla="*/ 1 w 585"/>
                <a:gd name="T33" fmla="*/ 1 h 755"/>
                <a:gd name="T34" fmla="*/ 1 w 585"/>
                <a:gd name="T35" fmla="*/ 1 h 755"/>
                <a:gd name="T36" fmla="*/ 1 w 585"/>
                <a:gd name="T37" fmla="*/ 1 h 755"/>
                <a:gd name="T38" fmla="*/ 1 w 585"/>
                <a:gd name="T39" fmla="*/ 1 h 755"/>
                <a:gd name="T40" fmla="*/ 1 w 585"/>
                <a:gd name="T41" fmla="*/ 1 h 755"/>
                <a:gd name="T42" fmla="*/ 1 w 585"/>
                <a:gd name="T43" fmla="*/ 1 h 755"/>
                <a:gd name="T44" fmla="*/ 1 w 585"/>
                <a:gd name="T45" fmla="*/ 1 h 755"/>
                <a:gd name="T46" fmla="*/ 1 w 585"/>
                <a:gd name="T47" fmla="*/ 1 h 755"/>
                <a:gd name="T48" fmla="*/ 1 w 585"/>
                <a:gd name="T49" fmla="*/ 1 h 755"/>
                <a:gd name="T50" fmla="*/ 1 w 585"/>
                <a:gd name="T51" fmla="*/ 1 h 755"/>
                <a:gd name="T52" fmla="*/ 1 w 585"/>
                <a:gd name="T53" fmla="*/ 1 h 755"/>
                <a:gd name="T54" fmla="*/ 1 w 585"/>
                <a:gd name="T55" fmla="*/ 1 h 755"/>
                <a:gd name="T56" fmla="*/ 1 w 585"/>
                <a:gd name="T57" fmla="*/ 1 h 755"/>
                <a:gd name="T58" fmla="*/ 1 w 585"/>
                <a:gd name="T59" fmla="*/ 1 h 755"/>
                <a:gd name="T60" fmla="*/ 1 w 585"/>
                <a:gd name="T61" fmla="*/ 1 h 755"/>
                <a:gd name="T62" fmla="*/ 1 w 585"/>
                <a:gd name="T63" fmla="*/ 1 h 755"/>
                <a:gd name="T64" fmla="*/ 1 w 585"/>
                <a:gd name="T65" fmla="*/ 1 h 755"/>
                <a:gd name="T66" fmla="*/ 1 w 585"/>
                <a:gd name="T67" fmla="*/ 1 h 755"/>
                <a:gd name="T68" fmla="*/ 1 w 585"/>
                <a:gd name="T69" fmla="*/ 1 h 755"/>
                <a:gd name="T70" fmla="*/ 1 w 585"/>
                <a:gd name="T71" fmla="*/ 1 h 755"/>
                <a:gd name="T72" fmla="*/ 1 w 585"/>
                <a:gd name="T73" fmla="*/ 1 h 755"/>
                <a:gd name="T74" fmla="*/ 1 w 585"/>
                <a:gd name="T75" fmla="*/ 1 h 755"/>
                <a:gd name="T76" fmla="*/ 1 w 585"/>
                <a:gd name="T77" fmla="*/ 1 h 755"/>
                <a:gd name="T78" fmla="*/ 1 w 585"/>
                <a:gd name="T79" fmla="*/ 1 h 755"/>
                <a:gd name="T80" fmla="*/ 1 w 585"/>
                <a:gd name="T81" fmla="*/ 1 h 755"/>
                <a:gd name="T82" fmla="*/ 1 w 585"/>
                <a:gd name="T83" fmla="*/ 1 h 755"/>
                <a:gd name="T84" fmla="*/ 1 w 585"/>
                <a:gd name="T85" fmla="*/ 1 h 755"/>
                <a:gd name="T86" fmla="*/ 1 w 585"/>
                <a:gd name="T87" fmla="*/ 1 h 755"/>
                <a:gd name="T88" fmla="*/ 1 w 585"/>
                <a:gd name="T89" fmla="*/ 1 h 7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5"/>
                <a:gd name="T136" fmla="*/ 0 h 755"/>
                <a:gd name="T137" fmla="*/ 585 w 585"/>
                <a:gd name="T138" fmla="*/ 755 h 7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5" h="755">
                  <a:moveTo>
                    <a:pt x="81" y="754"/>
                  </a:moveTo>
                  <a:lnTo>
                    <a:pt x="68" y="742"/>
                  </a:lnTo>
                  <a:lnTo>
                    <a:pt x="59" y="732"/>
                  </a:lnTo>
                  <a:lnTo>
                    <a:pt x="49" y="724"/>
                  </a:lnTo>
                  <a:lnTo>
                    <a:pt x="41" y="718"/>
                  </a:lnTo>
                  <a:lnTo>
                    <a:pt x="32" y="713"/>
                  </a:lnTo>
                  <a:lnTo>
                    <a:pt x="24" y="709"/>
                  </a:lnTo>
                  <a:lnTo>
                    <a:pt x="13" y="705"/>
                  </a:lnTo>
                  <a:lnTo>
                    <a:pt x="0" y="700"/>
                  </a:lnTo>
                  <a:lnTo>
                    <a:pt x="7" y="645"/>
                  </a:lnTo>
                  <a:lnTo>
                    <a:pt x="11" y="598"/>
                  </a:lnTo>
                  <a:lnTo>
                    <a:pt x="14" y="576"/>
                  </a:lnTo>
                  <a:lnTo>
                    <a:pt x="17" y="556"/>
                  </a:lnTo>
                  <a:lnTo>
                    <a:pt x="20" y="537"/>
                  </a:lnTo>
                  <a:lnTo>
                    <a:pt x="25" y="519"/>
                  </a:lnTo>
                  <a:lnTo>
                    <a:pt x="31" y="502"/>
                  </a:lnTo>
                  <a:lnTo>
                    <a:pt x="39" y="487"/>
                  </a:lnTo>
                  <a:lnTo>
                    <a:pt x="50" y="473"/>
                  </a:lnTo>
                  <a:lnTo>
                    <a:pt x="64" y="459"/>
                  </a:lnTo>
                  <a:lnTo>
                    <a:pt x="82" y="446"/>
                  </a:lnTo>
                  <a:lnTo>
                    <a:pt x="101" y="433"/>
                  </a:lnTo>
                  <a:lnTo>
                    <a:pt x="126" y="421"/>
                  </a:lnTo>
                  <a:lnTo>
                    <a:pt x="156" y="410"/>
                  </a:lnTo>
                  <a:lnTo>
                    <a:pt x="187" y="390"/>
                  </a:lnTo>
                  <a:lnTo>
                    <a:pt x="211" y="378"/>
                  </a:lnTo>
                  <a:lnTo>
                    <a:pt x="221" y="374"/>
                  </a:lnTo>
                  <a:lnTo>
                    <a:pt x="229" y="371"/>
                  </a:lnTo>
                  <a:lnTo>
                    <a:pt x="236" y="369"/>
                  </a:lnTo>
                  <a:lnTo>
                    <a:pt x="244" y="369"/>
                  </a:lnTo>
                  <a:lnTo>
                    <a:pt x="259" y="368"/>
                  </a:lnTo>
                  <a:lnTo>
                    <a:pt x="277" y="368"/>
                  </a:lnTo>
                  <a:lnTo>
                    <a:pt x="301" y="368"/>
                  </a:lnTo>
                  <a:lnTo>
                    <a:pt x="333" y="362"/>
                  </a:lnTo>
                  <a:lnTo>
                    <a:pt x="331" y="340"/>
                  </a:lnTo>
                  <a:lnTo>
                    <a:pt x="330" y="320"/>
                  </a:lnTo>
                  <a:lnTo>
                    <a:pt x="327" y="303"/>
                  </a:lnTo>
                  <a:lnTo>
                    <a:pt x="326" y="288"/>
                  </a:lnTo>
                  <a:lnTo>
                    <a:pt x="326" y="281"/>
                  </a:lnTo>
                  <a:lnTo>
                    <a:pt x="326" y="272"/>
                  </a:lnTo>
                  <a:lnTo>
                    <a:pt x="329" y="266"/>
                  </a:lnTo>
                  <a:lnTo>
                    <a:pt x="330" y="259"/>
                  </a:lnTo>
                  <a:lnTo>
                    <a:pt x="334" y="250"/>
                  </a:lnTo>
                  <a:lnTo>
                    <a:pt x="338" y="243"/>
                  </a:lnTo>
                  <a:lnTo>
                    <a:pt x="345" y="235"/>
                  </a:lnTo>
                  <a:lnTo>
                    <a:pt x="352" y="225"/>
                  </a:lnTo>
                  <a:lnTo>
                    <a:pt x="348" y="191"/>
                  </a:lnTo>
                  <a:lnTo>
                    <a:pt x="344" y="159"/>
                  </a:lnTo>
                  <a:lnTo>
                    <a:pt x="343" y="142"/>
                  </a:lnTo>
                  <a:lnTo>
                    <a:pt x="343" y="128"/>
                  </a:lnTo>
                  <a:lnTo>
                    <a:pt x="344" y="113"/>
                  </a:lnTo>
                  <a:lnTo>
                    <a:pt x="347" y="99"/>
                  </a:lnTo>
                  <a:lnTo>
                    <a:pt x="351" y="87"/>
                  </a:lnTo>
                  <a:lnTo>
                    <a:pt x="356" y="74"/>
                  </a:lnTo>
                  <a:lnTo>
                    <a:pt x="365" y="63"/>
                  </a:lnTo>
                  <a:lnTo>
                    <a:pt x="374" y="54"/>
                  </a:lnTo>
                  <a:lnTo>
                    <a:pt x="387" y="45"/>
                  </a:lnTo>
                  <a:lnTo>
                    <a:pt x="402" y="37"/>
                  </a:lnTo>
                  <a:lnTo>
                    <a:pt x="420" y="30"/>
                  </a:lnTo>
                  <a:lnTo>
                    <a:pt x="442" y="25"/>
                  </a:lnTo>
                  <a:lnTo>
                    <a:pt x="442" y="22"/>
                  </a:lnTo>
                  <a:lnTo>
                    <a:pt x="444" y="19"/>
                  </a:lnTo>
                  <a:lnTo>
                    <a:pt x="444" y="16"/>
                  </a:lnTo>
                  <a:lnTo>
                    <a:pt x="445" y="14"/>
                  </a:lnTo>
                  <a:lnTo>
                    <a:pt x="446" y="11"/>
                  </a:lnTo>
                  <a:lnTo>
                    <a:pt x="448" y="8"/>
                  </a:lnTo>
                  <a:lnTo>
                    <a:pt x="448" y="5"/>
                  </a:lnTo>
                  <a:lnTo>
                    <a:pt x="449" y="2"/>
                  </a:lnTo>
                  <a:lnTo>
                    <a:pt x="462" y="1"/>
                  </a:lnTo>
                  <a:lnTo>
                    <a:pt x="471" y="1"/>
                  </a:lnTo>
                  <a:lnTo>
                    <a:pt x="480" y="0"/>
                  </a:lnTo>
                  <a:lnTo>
                    <a:pt x="485" y="0"/>
                  </a:lnTo>
                  <a:lnTo>
                    <a:pt x="492" y="1"/>
                  </a:lnTo>
                  <a:lnTo>
                    <a:pt x="498" y="1"/>
                  </a:lnTo>
                  <a:lnTo>
                    <a:pt x="505" y="2"/>
                  </a:lnTo>
                  <a:lnTo>
                    <a:pt x="513" y="5"/>
                  </a:lnTo>
                  <a:lnTo>
                    <a:pt x="514" y="45"/>
                  </a:lnTo>
                  <a:lnTo>
                    <a:pt x="517" y="90"/>
                  </a:lnTo>
                  <a:lnTo>
                    <a:pt x="521" y="137"/>
                  </a:lnTo>
                  <a:lnTo>
                    <a:pt x="528" y="185"/>
                  </a:lnTo>
                  <a:lnTo>
                    <a:pt x="536" y="234"/>
                  </a:lnTo>
                  <a:lnTo>
                    <a:pt x="548" y="281"/>
                  </a:lnTo>
                  <a:lnTo>
                    <a:pt x="554" y="303"/>
                  </a:lnTo>
                  <a:lnTo>
                    <a:pt x="561" y="324"/>
                  </a:lnTo>
                  <a:lnTo>
                    <a:pt x="568" y="344"/>
                  </a:lnTo>
                  <a:lnTo>
                    <a:pt x="575" y="362"/>
                  </a:lnTo>
                  <a:lnTo>
                    <a:pt x="579" y="368"/>
                  </a:lnTo>
                  <a:lnTo>
                    <a:pt x="582" y="375"/>
                  </a:lnTo>
                  <a:lnTo>
                    <a:pt x="584" y="383"/>
                  </a:lnTo>
                  <a:lnTo>
                    <a:pt x="584" y="393"/>
                  </a:lnTo>
                  <a:lnTo>
                    <a:pt x="584" y="416"/>
                  </a:lnTo>
                  <a:lnTo>
                    <a:pt x="582" y="443"/>
                  </a:lnTo>
                  <a:lnTo>
                    <a:pt x="578" y="470"/>
                  </a:lnTo>
                  <a:lnTo>
                    <a:pt x="572" y="495"/>
                  </a:lnTo>
                  <a:lnTo>
                    <a:pt x="567" y="518"/>
                  </a:lnTo>
                  <a:lnTo>
                    <a:pt x="561" y="534"/>
                  </a:lnTo>
                  <a:lnTo>
                    <a:pt x="550" y="537"/>
                  </a:lnTo>
                  <a:lnTo>
                    <a:pt x="539" y="540"/>
                  </a:lnTo>
                  <a:lnTo>
                    <a:pt x="528" y="544"/>
                  </a:lnTo>
                  <a:lnTo>
                    <a:pt x="518" y="548"/>
                  </a:lnTo>
                  <a:lnTo>
                    <a:pt x="499" y="559"/>
                  </a:lnTo>
                  <a:lnTo>
                    <a:pt x="480" y="573"/>
                  </a:lnTo>
                  <a:lnTo>
                    <a:pt x="460" y="587"/>
                  </a:lnTo>
                  <a:lnTo>
                    <a:pt x="439" y="599"/>
                  </a:lnTo>
                  <a:lnTo>
                    <a:pt x="430" y="605"/>
                  </a:lnTo>
                  <a:lnTo>
                    <a:pt x="419" y="610"/>
                  </a:lnTo>
                  <a:lnTo>
                    <a:pt x="408" y="615"/>
                  </a:lnTo>
                  <a:lnTo>
                    <a:pt x="395" y="617"/>
                  </a:lnTo>
                  <a:lnTo>
                    <a:pt x="385" y="624"/>
                  </a:lnTo>
                  <a:lnTo>
                    <a:pt x="376" y="630"/>
                  </a:lnTo>
                  <a:lnTo>
                    <a:pt x="366" y="633"/>
                  </a:lnTo>
                  <a:lnTo>
                    <a:pt x="355" y="634"/>
                  </a:lnTo>
                  <a:lnTo>
                    <a:pt x="345" y="634"/>
                  </a:lnTo>
                  <a:lnTo>
                    <a:pt x="334" y="633"/>
                  </a:lnTo>
                  <a:lnTo>
                    <a:pt x="324" y="631"/>
                  </a:lnTo>
                  <a:lnTo>
                    <a:pt x="315" y="628"/>
                  </a:lnTo>
                  <a:lnTo>
                    <a:pt x="294" y="624"/>
                  </a:lnTo>
                  <a:lnTo>
                    <a:pt x="273" y="621"/>
                  </a:lnTo>
                  <a:lnTo>
                    <a:pt x="264" y="623"/>
                  </a:lnTo>
                  <a:lnTo>
                    <a:pt x="252" y="624"/>
                  </a:lnTo>
                  <a:lnTo>
                    <a:pt x="243" y="627"/>
                  </a:lnTo>
                  <a:lnTo>
                    <a:pt x="232" y="633"/>
                  </a:lnTo>
                  <a:lnTo>
                    <a:pt x="230" y="651"/>
                  </a:lnTo>
                  <a:lnTo>
                    <a:pt x="229" y="667"/>
                  </a:lnTo>
                  <a:lnTo>
                    <a:pt x="226" y="681"/>
                  </a:lnTo>
                  <a:lnTo>
                    <a:pt x="222" y="695"/>
                  </a:lnTo>
                  <a:lnTo>
                    <a:pt x="216" y="706"/>
                  </a:lnTo>
                  <a:lnTo>
                    <a:pt x="211" y="716"/>
                  </a:lnTo>
                  <a:lnTo>
                    <a:pt x="204" y="724"/>
                  </a:lnTo>
                  <a:lnTo>
                    <a:pt x="196" y="732"/>
                  </a:lnTo>
                  <a:lnTo>
                    <a:pt x="186" y="738"/>
                  </a:lnTo>
                  <a:lnTo>
                    <a:pt x="175" y="743"/>
                  </a:lnTo>
                  <a:lnTo>
                    <a:pt x="164" y="746"/>
                  </a:lnTo>
                  <a:lnTo>
                    <a:pt x="150" y="750"/>
                  </a:lnTo>
                  <a:lnTo>
                    <a:pt x="135" y="752"/>
                  </a:lnTo>
                  <a:lnTo>
                    <a:pt x="118" y="753"/>
                  </a:lnTo>
                  <a:lnTo>
                    <a:pt x="100" y="754"/>
                  </a:lnTo>
                  <a:lnTo>
                    <a:pt x="81" y="754"/>
                  </a:lnTo>
                </a:path>
              </a:pathLst>
            </a:custGeom>
            <a:solidFill>
              <a:srgbClr val="FF91B0"/>
            </a:solidFill>
            <a:ln w="158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4" name="Freeform 375">
              <a:extLst>
                <a:ext uri="{FF2B5EF4-FFF2-40B4-BE49-F238E27FC236}">
                  <a16:creationId xmlns:a16="http://schemas.microsoft.com/office/drawing/2014/main" id="{101A174F-4DBC-4926-86E1-D276DA324DE8}"/>
                </a:ext>
              </a:extLst>
            </p:cNvPr>
            <p:cNvSpPr>
              <a:spLocks/>
            </p:cNvSpPr>
            <p:nvPr/>
          </p:nvSpPr>
          <p:spPr bwMode="auto">
            <a:xfrm rot="114500">
              <a:off x="9726739" y="1954601"/>
              <a:ext cx="896175" cy="1236830"/>
            </a:xfrm>
            <a:custGeom>
              <a:avLst/>
              <a:gdLst>
                <a:gd name="T0" fmla="*/ 1 w 704"/>
                <a:gd name="T1" fmla="*/ 1 h 868"/>
                <a:gd name="T2" fmla="*/ 1 w 704"/>
                <a:gd name="T3" fmla="*/ 1 h 868"/>
                <a:gd name="T4" fmla="*/ 1 w 704"/>
                <a:gd name="T5" fmla="*/ 1 h 868"/>
                <a:gd name="T6" fmla="*/ 1 w 704"/>
                <a:gd name="T7" fmla="*/ 1 h 868"/>
                <a:gd name="T8" fmla="*/ 1 w 704"/>
                <a:gd name="T9" fmla="*/ 1 h 868"/>
                <a:gd name="T10" fmla="*/ 1 w 704"/>
                <a:gd name="T11" fmla="*/ 1 h 868"/>
                <a:gd name="T12" fmla="*/ 1 w 704"/>
                <a:gd name="T13" fmla="*/ 1 h 868"/>
                <a:gd name="T14" fmla="*/ 1 w 704"/>
                <a:gd name="T15" fmla="*/ 1 h 868"/>
                <a:gd name="T16" fmla="*/ 1 w 704"/>
                <a:gd name="T17" fmla="*/ 1 h 868"/>
                <a:gd name="T18" fmla="*/ 1 w 704"/>
                <a:gd name="T19" fmla="*/ 1 h 868"/>
                <a:gd name="T20" fmla="*/ 1 w 704"/>
                <a:gd name="T21" fmla="*/ 1 h 868"/>
                <a:gd name="T22" fmla="*/ 1 w 704"/>
                <a:gd name="T23" fmla="*/ 1 h 868"/>
                <a:gd name="T24" fmla="*/ 1 w 704"/>
                <a:gd name="T25" fmla="*/ 1 h 868"/>
                <a:gd name="T26" fmla="*/ 1 w 704"/>
                <a:gd name="T27" fmla="*/ 1 h 868"/>
                <a:gd name="T28" fmla="*/ 1 w 704"/>
                <a:gd name="T29" fmla="*/ 1 h 868"/>
                <a:gd name="T30" fmla="*/ 1 w 704"/>
                <a:gd name="T31" fmla="*/ 1 h 868"/>
                <a:gd name="T32" fmla="*/ 1 w 704"/>
                <a:gd name="T33" fmla="*/ 1 h 868"/>
                <a:gd name="T34" fmla="*/ 1 w 704"/>
                <a:gd name="T35" fmla="*/ 1 h 868"/>
                <a:gd name="T36" fmla="*/ 1 w 704"/>
                <a:gd name="T37" fmla="*/ 1 h 868"/>
                <a:gd name="T38" fmla="*/ 1 w 704"/>
                <a:gd name="T39" fmla="*/ 1 h 868"/>
                <a:gd name="T40" fmla="*/ 1 w 704"/>
                <a:gd name="T41" fmla="*/ 1 h 868"/>
                <a:gd name="T42" fmla="*/ 1 w 704"/>
                <a:gd name="T43" fmla="*/ 1 h 868"/>
                <a:gd name="T44" fmla="*/ 1 w 704"/>
                <a:gd name="T45" fmla="*/ 1 h 868"/>
                <a:gd name="T46" fmla="*/ 1 w 704"/>
                <a:gd name="T47" fmla="*/ 1 h 868"/>
                <a:gd name="T48" fmla="*/ 1 w 704"/>
                <a:gd name="T49" fmla="*/ 1 h 868"/>
                <a:gd name="T50" fmla="*/ 1 w 704"/>
                <a:gd name="T51" fmla="*/ 1 h 868"/>
                <a:gd name="T52" fmla="*/ 1 w 704"/>
                <a:gd name="T53" fmla="*/ 1 h 868"/>
                <a:gd name="T54" fmla="*/ 1 w 704"/>
                <a:gd name="T55" fmla="*/ 1 h 868"/>
                <a:gd name="T56" fmla="*/ 1 w 704"/>
                <a:gd name="T57" fmla="*/ 1 h 868"/>
                <a:gd name="T58" fmla="*/ 1 w 704"/>
                <a:gd name="T59" fmla="*/ 1 h 868"/>
                <a:gd name="T60" fmla="*/ 1 w 704"/>
                <a:gd name="T61" fmla="*/ 1 h 868"/>
                <a:gd name="T62" fmla="*/ 1 w 704"/>
                <a:gd name="T63" fmla="*/ 1 h 868"/>
                <a:gd name="T64" fmla="*/ 1 w 704"/>
                <a:gd name="T65" fmla="*/ 1 h 868"/>
                <a:gd name="T66" fmla="*/ 1 w 704"/>
                <a:gd name="T67" fmla="*/ 1 h 868"/>
                <a:gd name="T68" fmla="*/ 1 w 704"/>
                <a:gd name="T69" fmla="*/ 1 h 868"/>
                <a:gd name="T70" fmla="*/ 1 w 704"/>
                <a:gd name="T71" fmla="*/ 1 h 868"/>
                <a:gd name="T72" fmla="*/ 1 w 704"/>
                <a:gd name="T73" fmla="*/ 1 h 868"/>
                <a:gd name="T74" fmla="*/ 1 w 704"/>
                <a:gd name="T75" fmla="*/ 1 h 868"/>
                <a:gd name="T76" fmla="*/ 1 w 704"/>
                <a:gd name="T77" fmla="*/ 1 h 868"/>
                <a:gd name="T78" fmla="*/ 1 w 704"/>
                <a:gd name="T79" fmla="*/ 1 h 868"/>
                <a:gd name="T80" fmla="*/ 1 w 704"/>
                <a:gd name="T81" fmla="*/ 1 h 868"/>
                <a:gd name="T82" fmla="*/ 1 w 704"/>
                <a:gd name="T83" fmla="*/ 1 h 868"/>
                <a:gd name="T84" fmla="*/ 1 w 704"/>
                <a:gd name="T85" fmla="*/ 1 h 868"/>
                <a:gd name="T86" fmla="*/ 1 w 704"/>
                <a:gd name="T87" fmla="*/ 1 h 868"/>
                <a:gd name="T88" fmla="*/ 1 w 704"/>
                <a:gd name="T89" fmla="*/ 1 h 868"/>
                <a:gd name="T90" fmla="*/ 1 w 704"/>
                <a:gd name="T91" fmla="*/ 1 h 868"/>
                <a:gd name="T92" fmla="*/ 1 w 704"/>
                <a:gd name="T93" fmla="*/ 1 h 868"/>
                <a:gd name="T94" fmla="*/ 1 w 704"/>
                <a:gd name="T95" fmla="*/ 1 h 868"/>
                <a:gd name="T96" fmla="*/ 1 w 704"/>
                <a:gd name="T97" fmla="*/ 1 h 868"/>
                <a:gd name="T98" fmla="*/ 1 w 704"/>
                <a:gd name="T99" fmla="*/ 1 h 868"/>
                <a:gd name="T100" fmla="*/ 1 w 704"/>
                <a:gd name="T101" fmla="*/ 1 h 868"/>
                <a:gd name="T102" fmla="*/ 1 w 704"/>
                <a:gd name="T103" fmla="*/ 1 h 8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4"/>
                <a:gd name="T157" fmla="*/ 0 h 868"/>
                <a:gd name="T158" fmla="*/ 704 w 704"/>
                <a:gd name="T159" fmla="*/ 868 h 8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4" h="868">
                  <a:moveTo>
                    <a:pt x="233" y="860"/>
                  </a:moveTo>
                  <a:lnTo>
                    <a:pt x="229" y="859"/>
                  </a:lnTo>
                  <a:lnTo>
                    <a:pt x="225" y="859"/>
                  </a:lnTo>
                  <a:lnTo>
                    <a:pt x="222" y="859"/>
                  </a:lnTo>
                  <a:lnTo>
                    <a:pt x="218" y="859"/>
                  </a:lnTo>
                  <a:lnTo>
                    <a:pt x="215" y="857"/>
                  </a:lnTo>
                  <a:lnTo>
                    <a:pt x="211" y="857"/>
                  </a:lnTo>
                  <a:lnTo>
                    <a:pt x="208" y="857"/>
                  </a:lnTo>
                  <a:lnTo>
                    <a:pt x="204" y="857"/>
                  </a:lnTo>
                  <a:lnTo>
                    <a:pt x="197" y="839"/>
                  </a:lnTo>
                  <a:lnTo>
                    <a:pt x="192" y="823"/>
                  </a:lnTo>
                  <a:lnTo>
                    <a:pt x="185" y="809"/>
                  </a:lnTo>
                  <a:lnTo>
                    <a:pt x="178" y="795"/>
                  </a:lnTo>
                  <a:lnTo>
                    <a:pt x="171" y="784"/>
                  </a:lnTo>
                  <a:lnTo>
                    <a:pt x="163" y="773"/>
                  </a:lnTo>
                  <a:lnTo>
                    <a:pt x="153" y="760"/>
                  </a:lnTo>
                  <a:lnTo>
                    <a:pt x="143" y="748"/>
                  </a:lnTo>
                  <a:lnTo>
                    <a:pt x="147" y="733"/>
                  </a:lnTo>
                  <a:lnTo>
                    <a:pt x="150" y="719"/>
                  </a:lnTo>
                  <a:lnTo>
                    <a:pt x="154" y="709"/>
                  </a:lnTo>
                  <a:lnTo>
                    <a:pt x="158" y="701"/>
                  </a:lnTo>
                  <a:lnTo>
                    <a:pt x="165" y="695"/>
                  </a:lnTo>
                  <a:lnTo>
                    <a:pt x="174" y="690"/>
                  </a:lnTo>
                  <a:lnTo>
                    <a:pt x="185" y="684"/>
                  </a:lnTo>
                  <a:lnTo>
                    <a:pt x="199" y="680"/>
                  </a:lnTo>
                  <a:lnTo>
                    <a:pt x="197" y="674"/>
                  </a:lnTo>
                  <a:lnTo>
                    <a:pt x="197" y="670"/>
                  </a:lnTo>
                  <a:lnTo>
                    <a:pt x="196" y="666"/>
                  </a:lnTo>
                  <a:lnTo>
                    <a:pt x="196" y="661"/>
                  </a:lnTo>
                  <a:lnTo>
                    <a:pt x="194" y="656"/>
                  </a:lnTo>
                  <a:lnTo>
                    <a:pt x="194" y="651"/>
                  </a:lnTo>
                  <a:lnTo>
                    <a:pt x="193" y="647"/>
                  </a:lnTo>
                  <a:lnTo>
                    <a:pt x="193" y="643"/>
                  </a:lnTo>
                  <a:lnTo>
                    <a:pt x="172" y="640"/>
                  </a:lnTo>
                  <a:lnTo>
                    <a:pt x="154" y="637"/>
                  </a:lnTo>
                  <a:lnTo>
                    <a:pt x="138" y="632"/>
                  </a:lnTo>
                  <a:lnTo>
                    <a:pt x="124" y="625"/>
                  </a:lnTo>
                  <a:lnTo>
                    <a:pt x="118" y="620"/>
                  </a:lnTo>
                  <a:lnTo>
                    <a:pt x="111" y="615"/>
                  </a:lnTo>
                  <a:lnTo>
                    <a:pt x="107" y="609"/>
                  </a:lnTo>
                  <a:lnTo>
                    <a:pt x="102" y="604"/>
                  </a:lnTo>
                  <a:lnTo>
                    <a:pt x="99" y="597"/>
                  </a:lnTo>
                  <a:lnTo>
                    <a:pt x="95" y="589"/>
                  </a:lnTo>
                  <a:lnTo>
                    <a:pt x="92" y="580"/>
                  </a:lnTo>
                  <a:lnTo>
                    <a:pt x="89" y="571"/>
                  </a:lnTo>
                  <a:lnTo>
                    <a:pt x="88" y="571"/>
                  </a:lnTo>
                  <a:lnTo>
                    <a:pt x="86" y="571"/>
                  </a:lnTo>
                  <a:lnTo>
                    <a:pt x="85" y="571"/>
                  </a:lnTo>
                  <a:lnTo>
                    <a:pt x="84" y="571"/>
                  </a:lnTo>
                  <a:lnTo>
                    <a:pt x="82" y="571"/>
                  </a:lnTo>
                  <a:lnTo>
                    <a:pt x="81" y="571"/>
                  </a:lnTo>
                  <a:lnTo>
                    <a:pt x="79" y="571"/>
                  </a:lnTo>
                  <a:lnTo>
                    <a:pt x="78" y="571"/>
                  </a:lnTo>
                  <a:lnTo>
                    <a:pt x="85" y="548"/>
                  </a:lnTo>
                  <a:lnTo>
                    <a:pt x="89" y="528"/>
                  </a:lnTo>
                  <a:lnTo>
                    <a:pt x="91" y="510"/>
                  </a:lnTo>
                  <a:lnTo>
                    <a:pt x="91" y="492"/>
                  </a:lnTo>
                  <a:lnTo>
                    <a:pt x="91" y="472"/>
                  </a:lnTo>
                  <a:lnTo>
                    <a:pt x="89" y="454"/>
                  </a:lnTo>
                  <a:lnTo>
                    <a:pt x="88" y="435"/>
                  </a:lnTo>
                  <a:lnTo>
                    <a:pt x="86" y="413"/>
                  </a:lnTo>
                  <a:lnTo>
                    <a:pt x="73" y="402"/>
                  </a:lnTo>
                  <a:lnTo>
                    <a:pt x="61" y="393"/>
                  </a:lnTo>
                  <a:lnTo>
                    <a:pt x="52" y="386"/>
                  </a:lnTo>
                  <a:lnTo>
                    <a:pt x="42" y="382"/>
                  </a:lnTo>
                  <a:lnTo>
                    <a:pt x="34" y="380"/>
                  </a:lnTo>
                  <a:lnTo>
                    <a:pt x="24" y="378"/>
                  </a:lnTo>
                  <a:lnTo>
                    <a:pt x="13" y="375"/>
                  </a:lnTo>
                  <a:lnTo>
                    <a:pt x="0" y="373"/>
                  </a:lnTo>
                  <a:lnTo>
                    <a:pt x="6" y="359"/>
                  </a:lnTo>
                  <a:lnTo>
                    <a:pt x="13" y="346"/>
                  </a:lnTo>
                  <a:lnTo>
                    <a:pt x="21" y="337"/>
                  </a:lnTo>
                  <a:lnTo>
                    <a:pt x="32" y="327"/>
                  </a:lnTo>
                  <a:lnTo>
                    <a:pt x="43" y="320"/>
                  </a:lnTo>
                  <a:lnTo>
                    <a:pt x="56" y="313"/>
                  </a:lnTo>
                  <a:lnTo>
                    <a:pt x="71" y="308"/>
                  </a:lnTo>
                  <a:lnTo>
                    <a:pt x="86" y="302"/>
                  </a:lnTo>
                  <a:lnTo>
                    <a:pt x="102" y="283"/>
                  </a:lnTo>
                  <a:lnTo>
                    <a:pt x="118" y="262"/>
                  </a:lnTo>
                  <a:lnTo>
                    <a:pt x="135" y="241"/>
                  </a:lnTo>
                  <a:lnTo>
                    <a:pt x="151" y="220"/>
                  </a:lnTo>
                  <a:lnTo>
                    <a:pt x="167" y="198"/>
                  </a:lnTo>
                  <a:lnTo>
                    <a:pt x="179" y="175"/>
                  </a:lnTo>
                  <a:lnTo>
                    <a:pt x="185" y="163"/>
                  </a:lnTo>
                  <a:lnTo>
                    <a:pt x="189" y="152"/>
                  </a:lnTo>
                  <a:lnTo>
                    <a:pt x="193" y="140"/>
                  </a:lnTo>
                  <a:lnTo>
                    <a:pt x="194" y="129"/>
                  </a:lnTo>
                  <a:lnTo>
                    <a:pt x="208" y="114"/>
                  </a:lnTo>
                  <a:lnTo>
                    <a:pt x="218" y="100"/>
                  </a:lnTo>
                  <a:lnTo>
                    <a:pt x="225" y="86"/>
                  </a:lnTo>
                  <a:lnTo>
                    <a:pt x="229" y="72"/>
                  </a:lnTo>
                  <a:lnTo>
                    <a:pt x="235" y="49"/>
                  </a:lnTo>
                  <a:lnTo>
                    <a:pt x="237" y="29"/>
                  </a:lnTo>
                  <a:lnTo>
                    <a:pt x="240" y="21"/>
                  </a:lnTo>
                  <a:lnTo>
                    <a:pt x="244" y="14"/>
                  </a:lnTo>
                  <a:lnTo>
                    <a:pt x="250" y="8"/>
                  </a:lnTo>
                  <a:lnTo>
                    <a:pt x="257" y="4"/>
                  </a:lnTo>
                  <a:lnTo>
                    <a:pt x="268" y="1"/>
                  </a:lnTo>
                  <a:lnTo>
                    <a:pt x="283" y="0"/>
                  </a:lnTo>
                  <a:lnTo>
                    <a:pt x="301" y="1"/>
                  </a:lnTo>
                  <a:lnTo>
                    <a:pt x="325" y="4"/>
                  </a:lnTo>
                  <a:lnTo>
                    <a:pt x="325" y="8"/>
                  </a:lnTo>
                  <a:lnTo>
                    <a:pt x="326" y="11"/>
                  </a:lnTo>
                  <a:lnTo>
                    <a:pt x="326" y="15"/>
                  </a:lnTo>
                  <a:lnTo>
                    <a:pt x="327" y="18"/>
                  </a:lnTo>
                  <a:lnTo>
                    <a:pt x="327" y="22"/>
                  </a:lnTo>
                  <a:lnTo>
                    <a:pt x="329" y="25"/>
                  </a:lnTo>
                  <a:lnTo>
                    <a:pt x="329" y="29"/>
                  </a:lnTo>
                  <a:lnTo>
                    <a:pt x="330" y="33"/>
                  </a:lnTo>
                  <a:lnTo>
                    <a:pt x="337" y="32"/>
                  </a:lnTo>
                  <a:lnTo>
                    <a:pt x="344" y="32"/>
                  </a:lnTo>
                  <a:lnTo>
                    <a:pt x="351" y="32"/>
                  </a:lnTo>
                  <a:lnTo>
                    <a:pt x="358" y="31"/>
                  </a:lnTo>
                  <a:lnTo>
                    <a:pt x="366" y="31"/>
                  </a:lnTo>
                  <a:lnTo>
                    <a:pt x="373" y="31"/>
                  </a:lnTo>
                  <a:lnTo>
                    <a:pt x="380" y="31"/>
                  </a:lnTo>
                  <a:lnTo>
                    <a:pt x="387" y="29"/>
                  </a:lnTo>
                  <a:lnTo>
                    <a:pt x="397" y="40"/>
                  </a:lnTo>
                  <a:lnTo>
                    <a:pt x="404" y="50"/>
                  </a:lnTo>
                  <a:lnTo>
                    <a:pt x="409" y="60"/>
                  </a:lnTo>
                  <a:lnTo>
                    <a:pt x="412" y="69"/>
                  </a:lnTo>
                  <a:lnTo>
                    <a:pt x="413" y="79"/>
                  </a:lnTo>
                  <a:lnTo>
                    <a:pt x="415" y="89"/>
                  </a:lnTo>
                  <a:lnTo>
                    <a:pt x="413" y="97"/>
                  </a:lnTo>
                  <a:lnTo>
                    <a:pt x="413" y="107"/>
                  </a:lnTo>
                  <a:lnTo>
                    <a:pt x="411" y="123"/>
                  </a:lnTo>
                  <a:lnTo>
                    <a:pt x="408" y="139"/>
                  </a:lnTo>
                  <a:lnTo>
                    <a:pt x="408" y="147"/>
                  </a:lnTo>
                  <a:lnTo>
                    <a:pt x="409" y="154"/>
                  </a:lnTo>
                  <a:lnTo>
                    <a:pt x="412" y="161"/>
                  </a:lnTo>
                  <a:lnTo>
                    <a:pt x="416" y="166"/>
                  </a:lnTo>
                  <a:lnTo>
                    <a:pt x="431" y="161"/>
                  </a:lnTo>
                  <a:lnTo>
                    <a:pt x="447" y="154"/>
                  </a:lnTo>
                  <a:lnTo>
                    <a:pt x="463" y="148"/>
                  </a:lnTo>
                  <a:lnTo>
                    <a:pt x="478" y="141"/>
                  </a:lnTo>
                  <a:lnTo>
                    <a:pt x="495" y="134"/>
                  </a:lnTo>
                  <a:lnTo>
                    <a:pt x="510" y="129"/>
                  </a:lnTo>
                  <a:lnTo>
                    <a:pt x="525" y="122"/>
                  </a:lnTo>
                  <a:lnTo>
                    <a:pt x="542" y="115"/>
                  </a:lnTo>
                  <a:lnTo>
                    <a:pt x="568" y="122"/>
                  </a:lnTo>
                  <a:lnTo>
                    <a:pt x="593" y="129"/>
                  </a:lnTo>
                  <a:lnTo>
                    <a:pt x="617" y="136"/>
                  </a:lnTo>
                  <a:lnTo>
                    <a:pt x="638" y="143"/>
                  </a:lnTo>
                  <a:lnTo>
                    <a:pt x="656" y="148"/>
                  </a:lnTo>
                  <a:lnTo>
                    <a:pt x="674" y="152"/>
                  </a:lnTo>
                  <a:lnTo>
                    <a:pt x="689" y="157"/>
                  </a:lnTo>
                  <a:lnTo>
                    <a:pt x="703" y="159"/>
                  </a:lnTo>
                  <a:lnTo>
                    <a:pt x="701" y="163"/>
                  </a:lnTo>
                  <a:lnTo>
                    <a:pt x="700" y="168"/>
                  </a:lnTo>
                  <a:lnTo>
                    <a:pt x="700" y="172"/>
                  </a:lnTo>
                  <a:lnTo>
                    <a:pt x="699" y="176"/>
                  </a:lnTo>
                  <a:lnTo>
                    <a:pt x="699" y="180"/>
                  </a:lnTo>
                  <a:lnTo>
                    <a:pt x="697" y="184"/>
                  </a:lnTo>
                  <a:lnTo>
                    <a:pt x="697" y="188"/>
                  </a:lnTo>
                  <a:lnTo>
                    <a:pt x="697" y="193"/>
                  </a:lnTo>
                  <a:lnTo>
                    <a:pt x="675" y="204"/>
                  </a:lnTo>
                  <a:lnTo>
                    <a:pt x="657" y="215"/>
                  </a:lnTo>
                  <a:lnTo>
                    <a:pt x="642" y="224"/>
                  </a:lnTo>
                  <a:lnTo>
                    <a:pt x="629" y="233"/>
                  </a:lnTo>
                  <a:lnTo>
                    <a:pt x="618" y="242"/>
                  </a:lnTo>
                  <a:lnTo>
                    <a:pt x="610" y="252"/>
                  </a:lnTo>
                  <a:lnTo>
                    <a:pt x="604" y="262"/>
                  </a:lnTo>
                  <a:lnTo>
                    <a:pt x="600" y="272"/>
                  </a:lnTo>
                  <a:lnTo>
                    <a:pt x="598" y="283"/>
                  </a:lnTo>
                  <a:lnTo>
                    <a:pt x="596" y="294"/>
                  </a:lnTo>
                  <a:lnTo>
                    <a:pt x="596" y="306"/>
                  </a:lnTo>
                  <a:lnTo>
                    <a:pt x="598" y="320"/>
                  </a:lnTo>
                  <a:lnTo>
                    <a:pt x="602" y="353"/>
                  </a:lnTo>
                  <a:lnTo>
                    <a:pt x="607" y="393"/>
                  </a:lnTo>
                  <a:lnTo>
                    <a:pt x="600" y="403"/>
                  </a:lnTo>
                  <a:lnTo>
                    <a:pt x="593" y="413"/>
                  </a:lnTo>
                  <a:lnTo>
                    <a:pt x="589" y="420"/>
                  </a:lnTo>
                  <a:lnTo>
                    <a:pt x="586" y="428"/>
                  </a:lnTo>
                  <a:lnTo>
                    <a:pt x="584" y="435"/>
                  </a:lnTo>
                  <a:lnTo>
                    <a:pt x="582" y="440"/>
                  </a:lnTo>
                  <a:lnTo>
                    <a:pt x="582" y="447"/>
                  </a:lnTo>
                  <a:lnTo>
                    <a:pt x="582" y="454"/>
                  </a:lnTo>
                  <a:lnTo>
                    <a:pt x="584" y="468"/>
                  </a:lnTo>
                  <a:lnTo>
                    <a:pt x="586" y="485"/>
                  </a:lnTo>
                  <a:lnTo>
                    <a:pt x="588" y="504"/>
                  </a:lnTo>
                  <a:lnTo>
                    <a:pt x="588" y="530"/>
                  </a:lnTo>
                  <a:lnTo>
                    <a:pt x="557" y="533"/>
                  </a:lnTo>
                  <a:lnTo>
                    <a:pt x="535" y="535"/>
                  </a:lnTo>
                  <a:lnTo>
                    <a:pt x="516" y="535"/>
                  </a:lnTo>
                  <a:lnTo>
                    <a:pt x="501" y="536"/>
                  </a:lnTo>
                  <a:lnTo>
                    <a:pt x="484" y="539"/>
                  </a:lnTo>
                  <a:lnTo>
                    <a:pt x="467" y="546"/>
                  </a:lnTo>
                  <a:lnTo>
                    <a:pt x="445" y="557"/>
                  </a:lnTo>
                  <a:lnTo>
                    <a:pt x="416" y="573"/>
                  </a:lnTo>
                  <a:lnTo>
                    <a:pt x="388" y="584"/>
                  </a:lnTo>
                  <a:lnTo>
                    <a:pt x="365" y="597"/>
                  </a:lnTo>
                  <a:lnTo>
                    <a:pt x="345" y="609"/>
                  </a:lnTo>
                  <a:lnTo>
                    <a:pt x="329" y="623"/>
                  </a:lnTo>
                  <a:lnTo>
                    <a:pt x="315" y="637"/>
                  </a:lnTo>
                  <a:lnTo>
                    <a:pt x="304" y="652"/>
                  </a:lnTo>
                  <a:lnTo>
                    <a:pt x="296" y="669"/>
                  </a:lnTo>
                  <a:lnTo>
                    <a:pt x="289" y="686"/>
                  </a:lnTo>
                  <a:lnTo>
                    <a:pt x="283" y="704"/>
                  </a:lnTo>
                  <a:lnTo>
                    <a:pt x="279" y="723"/>
                  </a:lnTo>
                  <a:lnTo>
                    <a:pt x="276" y="744"/>
                  </a:lnTo>
                  <a:lnTo>
                    <a:pt x="273" y="766"/>
                  </a:lnTo>
                  <a:lnTo>
                    <a:pt x="269" y="813"/>
                  </a:lnTo>
                  <a:lnTo>
                    <a:pt x="262" y="867"/>
                  </a:lnTo>
                  <a:lnTo>
                    <a:pt x="260" y="867"/>
                  </a:lnTo>
                  <a:lnTo>
                    <a:pt x="255" y="866"/>
                  </a:lnTo>
                  <a:lnTo>
                    <a:pt x="251" y="864"/>
                  </a:lnTo>
                  <a:lnTo>
                    <a:pt x="247" y="863"/>
                  </a:lnTo>
                  <a:lnTo>
                    <a:pt x="243" y="861"/>
                  </a:lnTo>
                  <a:lnTo>
                    <a:pt x="239" y="861"/>
                  </a:lnTo>
                  <a:lnTo>
                    <a:pt x="236" y="860"/>
                  </a:lnTo>
                  <a:lnTo>
                    <a:pt x="233" y="860"/>
                  </a:lnTo>
                </a:path>
              </a:pathLst>
            </a:custGeom>
            <a:solidFill>
              <a:srgbClr val="FF91B0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25" name="Freeform 376">
              <a:extLst>
                <a:ext uri="{FF2B5EF4-FFF2-40B4-BE49-F238E27FC236}">
                  <a16:creationId xmlns:a16="http://schemas.microsoft.com/office/drawing/2014/main" id="{32B2CDBC-FBDA-43E3-B905-09C69DEC895E}"/>
                </a:ext>
              </a:extLst>
            </p:cNvPr>
            <p:cNvSpPr>
              <a:spLocks/>
            </p:cNvSpPr>
            <p:nvPr/>
          </p:nvSpPr>
          <p:spPr bwMode="auto">
            <a:xfrm rot="115097">
              <a:off x="9381775" y="2463524"/>
              <a:ext cx="671675" cy="1131395"/>
            </a:xfrm>
            <a:custGeom>
              <a:avLst/>
              <a:gdLst>
                <a:gd name="T0" fmla="*/ 1 w 532"/>
                <a:gd name="T1" fmla="*/ 1 h 795"/>
                <a:gd name="T2" fmla="*/ 1 w 532"/>
                <a:gd name="T3" fmla="*/ 1 h 795"/>
                <a:gd name="T4" fmla="*/ 1 w 532"/>
                <a:gd name="T5" fmla="*/ 1 h 795"/>
                <a:gd name="T6" fmla="*/ 1 w 532"/>
                <a:gd name="T7" fmla="*/ 1 h 795"/>
                <a:gd name="T8" fmla="*/ 1 w 532"/>
                <a:gd name="T9" fmla="*/ 1 h 795"/>
                <a:gd name="T10" fmla="*/ 1 w 532"/>
                <a:gd name="T11" fmla="*/ 1 h 795"/>
                <a:gd name="T12" fmla="*/ 1 w 532"/>
                <a:gd name="T13" fmla="*/ 1 h 795"/>
                <a:gd name="T14" fmla="*/ 1 w 532"/>
                <a:gd name="T15" fmla="*/ 1 h 795"/>
                <a:gd name="T16" fmla="*/ 1 w 532"/>
                <a:gd name="T17" fmla="*/ 1 h 795"/>
                <a:gd name="T18" fmla="*/ 1 w 532"/>
                <a:gd name="T19" fmla="*/ 1 h 795"/>
                <a:gd name="T20" fmla="*/ 1 w 532"/>
                <a:gd name="T21" fmla="*/ 1 h 795"/>
                <a:gd name="T22" fmla="*/ 1 w 532"/>
                <a:gd name="T23" fmla="*/ 1 h 795"/>
                <a:gd name="T24" fmla="*/ 1 w 532"/>
                <a:gd name="T25" fmla="*/ 1 h 795"/>
                <a:gd name="T26" fmla="*/ 1 w 532"/>
                <a:gd name="T27" fmla="*/ 1 h 795"/>
                <a:gd name="T28" fmla="*/ 1 w 532"/>
                <a:gd name="T29" fmla="*/ 1 h 795"/>
                <a:gd name="T30" fmla="*/ 1 w 532"/>
                <a:gd name="T31" fmla="*/ 1 h 795"/>
                <a:gd name="T32" fmla="*/ 1 w 532"/>
                <a:gd name="T33" fmla="*/ 1 h 795"/>
                <a:gd name="T34" fmla="*/ 1 w 532"/>
                <a:gd name="T35" fmla="*/ 1 h 795"/>
                <a:gd name="T36" fmla="*/ 1 w 532"/>
                <a:gd name="T37" fmla="*/ 1 h 795"/>
                <a:gd name="T38" fmla="*/ 1 w 532"/>
                <a:gd name="T39" fmla="*/ 1 h 795"/>
                <a:gd name="T40" fmla="*/ 1 w 532"/>
                <a:gd name="T41" fmla="*/ 1 h 795"/>
                <a:gd name="T42" fmla="*/ 1 w 532"/>
                <a:gd name="T43" fmla="*/ 1 h 795"/>
                <a:gd name="T44" fmla="*/ 1 w 532"/>
                <a:gd name="T45" fmla="*/ 1 h 795"/>
                <a:gd name="T46" fmla="*/ 1 w 532"/>
                <a:gd name="T47" fmla="*/ 1 h 795"/>
                <a:gd name="T48" fmla="*/ 1 w 532"/>
                <a:gd name="T49" fmla="*/ 1 h 795"/>
                <a:gd name="T50" fmla="*/ 1 w 532"/>
                <a:gd name="T51" fmla="*/ 1 h 795"/>
                <a:gd name="T52" fmla="*/ 1 w 532"/>
                <a:gd name="T53" fmla="*/ 1 h 795"/>
                <a:gd name="T54" fmla="*/ 1 w 532"/>
                <a:gd name="T55" fmla="*/ 1 h 795"/>
                <a:gd name="T56" fmla="*/ 1 w 532"/>
                <a:gd name="T57" fmla="*/ 1 h 795"/>
                <a:gd name="T58" fmla="*/ 1 w 532"/>
                <a:gd name="T59" fmla="*/ 1 h 795"/>
                <a:gd name="T60" fmla="*/ 1 w 532"/>
                <a:gd name="T61" fmla="*/ 1 h 795"/>
                <a:gd name="T62" fmla="*/ 1 w 532"/>
                <a:gd name="T63" fmla="*/ 1 h 795"/>
                <a:gd name="T64" fmla="*/ 1 w 532"/>
                <a:gd name="T65" fmla="*/ 1 h 795"/>
                <a:gd name="T66" fmla="*/ 1 w 532"/>
                <a:gd name="T67" fmla="*/ 1 h 795"/>
                <a:gd name="T68" fmla="*/ 1 w 532"/>
                <a:gd name="T69" fmla="*/ 1 h 795"/>
                <a:gd name="T70" fmla="*/ 1 w 532"/>
                <a:gd name="T71" fmla="*/ 1 h 795"/>
                <a:gd name="T72" fmla="*/ 1 w 532"/>
                <a:gd name="T73" fmla="*/ 1 h 795"/>
                <a:gd name="T74" fmla="*/ 1 w 532"/>
                <a:gd name="T75" fmla="*/ 1 h 795"/>
                <a:gd name="T76" fmla="*/ 1 w 532"/>
                <a:gd name="T77" fmla="*/ 1 h 795"/>
                <a:gd name="T78" fmla="*/ 1 w 532"/>
                <a:gd name="T79" fmla="*/ 1 h 795"/>
                <a:gd name="T80" fmla="*/ 1 w 532"/>
                <a:gd name="T81" fmla="*/ 1 h 795"/>
                <a:gd name="T82" fmla="*/ 1 w 532"/>
                <a:gd name="T83" fmla="*/ 1 h 795"/>
                <a:gd name="T84" fmla="*/ 1 w 532"/>
                <a:gd name="T85" fmla="*/ 1 h 795"/>
                <a:gd name="T86" fmla="*/ 1 w 532"/>
                <a:gd name="T87" fmla="*/ 1 h 795"/>
                <a:gd name="T88" fmla="*/ 1 w 532"/>
                <a:gd name="T89" fmla="*/ 1 h 795"/>
                <a:gd name="T90" fmla="*/ 1 w 532"/>
                <a:gd name="T91" fmla="*/ 1 h 795"/>
                <a:gd name="T92" fmla="*/ 1 w 532"/>
                <a:gd name="T93" fmla="*/ 1 h 795"/>
                <a:gd name="T94" fmla="*/ 1 w 532"/>
                <a:gd name="T95" fmla="*/ 1 h 795"/>
                <a:gd name="T96" fmla="*/ 1 w 532"/>
                <a:gd name="T97" fmla="*/ 1 h 795"/>
                <a:gd name="T98" fmla="*/ 1 w 532"/>
                <a:gd name="T99" fmla="*/ 1 h 795"/>
                <a:gd name="T100" fmla="*/ 1 w 532"/>
                <a:gd name="T101" fmla="*/ 1 h 795"/>
                <a:gd name="T102" fmla="*/ 1 w 532"/>
                <a:gd name="T103" fmla="*/ 1 h 795"/>
                <a:gd name="T104" fmla="*/ 1 w 532"/>
                <a:gd name="T105" fmla="*/ 1 h 795"/>
                <a:gd name="T106" fmla="*/ 1 w 532"/>
                <a:gd name="T107" fmla="*/ 1 h 795"/>
                <a:gd name="T108" fmla="*/ 1 w 532"/>
                <a:gd name="T109" fmla="*/ 1 h 795"/>
                <a:gd name="T110" fmla="*/ 1 w 532"/>
                <a:gd name="T111" fmla="*/ 1 h 795"/>
                <a:gd name="T112" fmla="*/ 1 w 532"/>
                <a:gd name="T113" fmla="*/ 1 h 795"/>
                <a:gd name="T114" fmla="*/ 1 w 532"/>
                <a:gd name="T115" fmla="*/ 1 h 7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2"/>
                <a:gd name="T175" fmla="*/ 0 h 795"/>
                <a:gd name="T176" fmla="*/ 532 w 532"/>
                <a:gd name="T177" fmla="*/ 795 h 7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2" h="795">
                  <a:moveTo>
                    <a:pt x="417" y="763"/>
                  </a:moveTo>
                  <a:lnTo>
                    <a:pt x="391" y="762"/>
                  </a:lnTo>
                  <a:lnTo>
                    <a:pt x="367" y="759"/>
                  </a:lnTo>
                  <a:lnTo>
                    <a:pt x="345" y="758"/>
                  </a:lnTo>
                  <a:lnTo>
                    <a:pt x="325" y="755"/>
                  </a:lnTo>
                  <a:lnTo>
                    <a:pt x="302" y="754"/>
                  </a:lnTo>
                  <a:lnTo>
                    <a:pt x="282" y="754"/>
                  </a:lnTo>
                  <a:lnTo>
                    <a:pt x="258" y="756"/>
                  </a:lnTo>
                  <a:lnTo>
                    <a:pt x="234" y="759"/>
                  </a:lnTo>
                  <a:lnTo>
                    <a:pt x="226" y="751"/>
                  </a:lnTo>
                  <a:lnTo>
                    <a:pt x="219" y="744"/>
                  </a:lnTo>
                  <a:lnTo>
                    <a:pt x="212" y="738"/>
                  </a:lnTo>
                  <a:lnTo>
                    <a:pt x="205" y="734"/>
                  </a:lnTo>
                  <a:lnTo>
                    <a:pt x="198" y="731"/>
                  </a:lnTo>
                  <a:lnTo>
                    <a:pt x="192" y="730"/>
                  </a:lnTo>
                  <a:lnTo>
                    <a:pt x="183" y="729"/>
                  </a:lnTo>
                  <a:lnTo>
                    <a:pt x="176" y="729"/>
                  </a:lnTo>
                  <a:lnTo>
                    <a:pt x="175" y="731"/>
                  </a:lnTo>
                  <a:lnTo>
                    <a:pt x="172" y="733"/>
                  </a:lnTo>
                  <a:lnTo>
                    <a:pt x="171" y="734"/>
                  </a:lnTo>
                  <a:lnTo>
                    <a:pt x="168" y="736"/>
                  </a:lnTo>
                  <a:lnTo>
                    <a:pt x="167" y="738"/>
                  </a:lnTo>
                  <a:lnTo>
                    <a:pt x="165" y="740"/>
                  </a:lnTo>
                  <a:lnTo>
                    <a:pt x="164" y="742"/>
                  </a:lnTo>
                  <a:lnTo>
                    <a:pt x="161" y="744"/>
                  </a:lnTo>
                  <a:lnTo>
                    <a:pt x="158" y="742"/>
                  </a:lnTo>
                  <a:lnTo>
                    <a:pt x="154" y="740"/>
                  </a:lnTo>
                  <a:lnTo>
                    <a:pt x="151" y="737"/>
                  </a:lnTo>
                  <a:lnTo>
                    <a:pt x="149" y="733"/>
                  </a:lnTo>
                  <a:lnTo>
                    <a:pt x="144" y="727"/>
                  </a:lnTo>
                  <a:lnTo>
                    <a:pt x="140" y="719"/>
                  </a:lnTo>
                  <a:lnTo>
                    <a:pt x="135" y="708"/>
                  </a:lnTo>
                  <a:lnTo>
                    <a:pt x="128" y="693"/>
                  </a:lnTo>
                  <a:lnTo>
                    <a:pt x="122" y="693"/>
                  </a:lnTo>
                  <a:lnTo>
                    <a:pt x="117" y="691"/>
                  </a:lnTo>
                  <a:lnTo>
                    <a:pt x="111" y="691"/>
                  </a:lnTo>
                  <a:lnTo>
                    <a:pt x="106" y="691"/>
                  </a:lnTo>
                  <a:lnTo>
                    <a:pt x="100" y="690"/>
                  </a:lnTo>
                  <a:lnTo>
                    <a:pt x="95" y="690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74" y="704"/>
                  </a:lnTo>
                  <a:lnTo>
                    <a:pt x="67" y="715"/>
                  </a:lnTo>
                  <a:lnTo>
                    <a:pt x="60" y="723"/>
                  </a:lnTo>
                  <a:lnTo>
                    <a:pt x="56" y="729"/>
                  </a:lnTo>
                  <a:lnTo>
                    <a:pt x="54" y="733"/>
                  </a:lnTo>
                  <a:lnTo>
                    <a:pt x="52" y="737"/>
                  </a:lnTo>
                  <a:lnTo>
                    <a:pt x="52" y="740"/>
                  </a:lnTo>
                  <a:lnTo>
                    <a:pt x="50" y="744"/>
                  </a:lnTo>
                  <a:lnTo>
                    <a:pt x="47" y="747"/>
                  </a:lnTo>
                  <a:lnTo>
                    <a:pt x="42" y="752"/>
                  </a:lnTo>
                  <a:lnTo>
                    <a:pt x="38" y="759"/>
                  </a:lnTo>
                  <a:lnTo>
                    <a:pt x="32" y="769"/>
                  </a:lnTo>
                  <a:lnTo>
                    <a:pt x="27" y="778"/>
                  </a:lnTo>
                  <a:lnTo>
                    <a:pt x="21" y="787"/>
                  </a:lnTo>
                  <a:lnTo>
                    <a:pt x="17" y="792"/>
                  </a:lnTo>
                  <a:lnTo>
                    <a:pt x="14" y="794"/>
                  </a:lnTo>
                  <a:lnTo>
                    <a:pt x="10" y="780"/>
                  </a:lnTo>
                  <a:lnTo>
                    <a:pt x="6" y="765"/>
                  </a:lnTo>
                  <a:lnTo>
                    <a:pt x="5" y="749"/>
                  </a:lnTo>
                  <a:lnTo>
                    <a:pt x="2" y="734"/>
                  </a:lnTo>
                  <a:lnTo>
                    <a:pt x="0" y="702"/>
                  </a:lnTo>
                  <a:lnTo>
                    <a:pt x="2" y="672"/>
                  </a:lnTo>
                  <a:lnTo>
                    <a:pt x="6" y="640"/>
                  </a:lnTo>
                  <a:lnTo>
                    <a:pt x="11" y="608"/>
                  </a:lnTo>
                  <a:lnTo>
                    <a:pt x="20" y="576"/>
                  </a:lnTo>
                  <a:lnTo>
                    <a:pt x="29" y="546"/>
                  </a:lnTo>
                  <a:lnTo>
                    <a:pt x="42" y="515"/>
                  </a:lnTo>
                  <a:lnTo>
                    <a:pt x="56" y="485"/>
                  </a:lnTo>
                  <a:lnTo>
                    <a:pt x="70" y="456"/>
                  </a:lnTo>
                  <a:lnTo>
                    <a:pt x="86" y="428"/>
                  </a:lnTo>
                  <a:lnTo>
                    <a:pt x="103" y="402"/>
                  </a:lnTo>
                  <a:lnTo>
                    <a:pt x="120" y="377"/>
                  </a:lnTo>
                  <a:lnTo>
                    <a:pt x="138" y="353"/>
                  </a:lnTo>
                  <a:lnTo>
                    <a:pt x="156" y="331"/>
                  </a:lnTo>
                  <a:lnTo>
                    <a:pt x="160" y="315"/>
                  </a:lnTo>
                  <a:lnTo>
                    <a:pt x="164" y="292"/>
                  </a:lnTo>
                  <a:lnTo>
                    <a:pt x="168" y="269"/>
                  </a:lnTo>
                  <a:lnTo>
                    <a:pt x="174" y="244"/>
                  </a:lnTo>
                  <a:lnTo>
                    <a:pt x="178" y="220"/>
                  </a:lnTo>
                  <a:lnTo>
                    <a:pt x="182" y="198"/>
                  </a:lnTo>
                  <a:lnTo>
                    <a:pt x="186" y="179"/>
                  </a:lnTo>
                  <a:lnTo>
                    <a:pt x="190" y="166"/>
                  </a:lnTo>
                  <a:lnTo>
                    <a:pt x="211" y="154"/>
                  </a:lnTo>
                  <a:lnTo>
                    <a:pt x="228" y="140"/>
                  </a:lnTo>
                  <a:lnTo>
                    <a:pt x="241" y="125"/>
                  </a:lnTo>
                  <a:lnTo>
                    <a:pt x="254" y="110"/>
                  </a:lnTo>
                  <a:lnTo>
                    <a:pt x="265" y="93"/>
                  </a:lnTo>
                  <a:lnTo>
                    <a:pt x="273" y="74"/>
                  </a:lnTo>
                  <a:lnTo>
                    <a:pt x="280" y="53"/>
                  </a:lnTo>
                  <a:lnTo>
                    <a:pt x="287" y="31"/>
                  </a:lnTo>
                  <a:lnTo>
                    <a:pt x="283" y="27"/>
                  </a:lnTo>
                  <a:lnTo>
                    <a:pt x="279" y="24"/>
                  </a:lnTo>
                  <a:lnTo>
                    <a:pt x="276" y="22"/>
                  </a:lnTo>
                  <a:lnTo>
                    <a:pt x="273" y="21"/>
                  </a:lnTo>
                  <a:lnTo>
                    <a:pt x="270" y="20"/>
                  </a:lnTo>
                  <a:lnTo>
                    <a:pt x="266" y="18"/>
                  </a:lnTo>
                  <a:lnTo>
                    <a:pt x="262" y="18"/>
                  </a:lnTo>
                  <a:lnTo>
                    <a:pt x="257" y="17"/>
                  </a:lnTo>
                  <a:lnTo>
                    <a:pt x="257" y="14"/>
                  </a:lnTo>
                  <a:lnTo>
                    <a:pt x="257" y="13"/>
                  </a:lnTo>
                  <a:lnTo>
                    <a:pt x="257" y="10"/>
                  </a:lnTo>
                  <a:lnTo>
                    <a:pt x="257" y="9"/>
                  </a:lnTo>
                  <a:lnTo>
                    <a:pt x="257" y="6"/>
                  </a:lnTo>
                  <a:lnTo>
                    <a:pt x="257" y="4"/>
                  </a:lnTo>
                  <a:lnTo>
                    <a:pt x="257" y="2"/>
                  </a:lnTo>
                  <a:lnTo>
                    <a:pt x="257" y="0"/>
                  </a:lnTo>
                  <a:lnTo>
                    <a:pt x="277" y="3"/>
                  </a:lnTo>
                  <a:lnTo>
                    <a:pt x="295" y="7"/>
                  </a:lnTo>
                  <a:lnTo>
                    <a:pt x="312" y="11"/>
                  </a:lnTo>
                  <a:lnTo>
                    <a:pt x="327" y="18"/>
                  </a:lnTo>
                  <a:lnTo>
                    <a:pt x="338" y="27"/>
                  </a:lnTo>
                  <a:lnTo>
                    <a:pt x="349" y="36"/>
                  </a:lnTo>
                  <a:lnTo>
                    <a:pt x="358" y="46"/>
                  </a:lnTo>
                  <a:lnTo>
                    <a:pt x="365" y="58"/>
                  </a:lnTo>
                  <a:lnTo>
                    <a:pt x="369" y="71"/>
                  </a:lnTo>
                  <a:lnTo>
                    <a:pt x="372" y="85"/>
                  </a:lnTo>
                  <a:lnTo>
                    <a:pt x="372" y="101"/>
                  </a:lnTo>
                  <a:lnTo>
                    <a:pt x="370" y="118"/>
                  </a:lnTo>
                  <a:lnTo>
                    <a:pt x="367" y="137"/>
                  </a:lnTo>
                  <a:lnTo>
                    <a:pt x="363" y="157"/>
                  </a:lnTo>
                  <a:lnTo>
                    <a:pt x="356" y="177"/>
                  </a:lnTo>
                  <a:lnTo>
                    <a:pt x="348" y="200"/>
                  </a:lnTo>
                  <a:lnTo>
                    <a:pt x="349" y="200"/>
                  </a:lnTo>
                  <a:lnTo>
                    <a:pt x="351" y="200"/>
                  </a:lnTo>
                  <a:lnTo>
                    <a:pt x="352" y="200"/>
                  </a:lnTo>
                  <a:lnTo>
                    <a:pt x="354" y="200"/>
                  </a:lnTo>
                  <a:lnTo>
                    <a:pt x="355" y="200"/>
                  </a:lnTo>
                  <a:lnTo>
                    <a:pt x="356" y="200"/>
                  </a:lnTo>
                  <a:lnTo>
                    <a:pt x="358" y="200"/>
                  </a:lnTo>
                  <a:lnTo>
                    <a:pt x="359" y="200"/>
                  </a:lnTo>
                  <a:lnTo>
                    <a:pt x="367" y="219"/>
                  </a:lnTo>
                  <a:lnTo>
                    <a:pt x="376" y="234"/>
                  </a:lnTo>
                  <a:lnTo>
                    <a:pt x="380" y="240"/>
                  </a:lnTo>
                  <a:lnTo>
                    <a:pt x="384" y="245"/>
                  </a:lnTo>
                  <a:lnTo>
                    <a:pt x="390" y="249"/>
                  </a:lnTo>
                  <a:lnTo>
                    <a:pt x="395" y="254"/>
                  </a:lnTo>
                  <a:lnTo>
                    <a:pt x="408" y="259"/>
                  </a:lnTo>
                  <a:lnTo>
                    <a:pt x="423" y="263"/>
                  </a:lnTo>
                  <a:lnTo>
                    <a:pt x="441" y="267"/>
                  </a:lnTo>
                  <a:lnTo>
                    <a:pt x="463" y="272"/>
                  </a:lnTo>
                  <a:lnTo>
                    <a:pt x="463" y="276"/>
                  </a:lnTo>
                  <a:lnTo>
                    <a:pt x="464" y="280"/>
                  </a:lnTo>
                  <a:lnTo>
                    <a:pt x="464" y="285"/>
                  </a:lnTo>
                  <a:lnTo>
                    <a:pt x="466" y="290"/>
                  </a:lnTo>
                  <a:lnTo>
                    <a:pt x="466" y="295"/>
                  </a:lnTo>
                  <a:lnTo>
                    <a:pt x="467" y="299"/>
                  </a:lnTo>
                  <a:lnTo>
                    <a:pt x="467" y="303"/>
                  </a:lnTo>
                  <a:lnTo>
                    <a:pt x="469" y="309"/>
                  </a:lnTo>
                  <a:lnTo>
                    <a:pt x="455" y="313"/>
                  </a:lnTo>
                  <a:lnTo>
                    <a:pt x="444" y="317"/>
                  </a:lnTo>
                  <a:lnTo>
                    <a:pt x="435" y="324"/>
                  </a:lnTo>
                  <a:lnTo>
                    <a:pt x="428" y="331"/>
                  </a:lnTo>
                  <a:lnTo>
                    <a:pt x="423" y="339"/>
                  </a:lnTo>
                  <a:lnTo>
                    <a:pt x="420" y="351"/>
                  </a:lnTo>
                  <a:lnTo>
                    <a:pt x="416" y="363"/>
                  </a:lnTo>
                  <a:lnTo>
                    <a:pt x="413" y="377"/>
                  </a:lnTo>
                  <a:lnTo>
                    <a:pt x="423" y="388"/>
                  </a:lnTo>
                  <a:lnTo>
                    <a:pt x="431" y="399"/>
                  </a:lnTo>
                  <a:lnTo>
                    <a:pt x="439" y="412"/>
                  </a:lnTo>
                  <a:lnTo>
                    <a:pt x="446" y="424"/>
                  </a:lnTo>
                  <a:lnTo>
                    <a:pt x="453" y="438"/>
                  </a:lnTo>
                  <a:lnTo>
                    <a:pt x="460" y="452"/>
                  </a:lnTo>
                  <a:lnTo>
                    <a:pt x="467" y="468"/>
                  </a:lnTo>
                  <a:lnTo>
                    <a:pt x="474" y="486"/>
                  </a:lnTo>
                  <a:lnTo>
                    <a:pt x="489" y="488"/>
                  </a:lnTo>
                  <a:lnTo>
                    <a:pt x="500" y="490"/>
                  </a:lnTo>
                  <a:lnTo>
                    <a:pt x="509" y="492"/>
                  </a:lnTo>
                  <a:lnTo>
                    <a:pt x="516" y="493"/>
                  </a:lnTo>
                  <a:lnTo>
                    <a:pt x="520" y="495"/>
                  </a:lnTo>
                  <a:lnTo>
                    <a:pt x="524" y="497"/>
                  </a:lnTo>
                  <a:lnTo>
                    <a:pt x="528" y="500"/>
                  </a:lnTo>
                  <a:lnTo>
                    <a:pt x="531" y="503"/>
                  </a:lnTo>
                  <a:lnTo>
                    <a:pt x="520" y="518"/>
                  </a:lnTo>
                  <a:lnTo>
                    <a:pt x="509" y="531"/>
                  </a:lnTo>
                  <a:lnTo>
                    <a:pt x="499" y="543"/>
                  </a:lnTo>
                  <a:lnTo>
                    <a:pt x="488" y="554"/>
                  </a:lnTo>
                  <a:lnTo>
                    <a:pt x="480" y="567"/>
                  </a:lnTo>
                  <a:lnTo>
                    <a:pt x="473" y="579"/>
                  </a:lnTo>
                  <a:lnTo>
                    <a:pt x="466" y="594"/>
                  </a:lnTo>
                  <a:lnTo>
                    <a:pt x="463" y="612"/>
                  </a:lnTo>
                  <a:lnTo>
                    <a:pt x="473" y="616"/>
                  </a:lnTo>
                  <a:lnTo>
                    <a:pt x="480" y="621"/>
                  </a:lnTo>
                  <a:lnTo>
                    <a:pt x="485" y="625"/>
                  </a:lnTo>
                  <a:lnTo>
                    <a:pt x="489" y="629"/>
                  </a:lnTo>
                  <a:lnTo>
                    <a:pt x="492" y="634"/>
                  </a:lnTo>
                  <a:lnTo>
                    <a:pt x="492" y="640"/>
                  </a:lnTo>
                  <a:lnTo>
                    <a:pt x="492" y="646"/>
                  </a:lnTo>
                  <a:lnTo>
                    <a:pt x="492" y="651"/>
                  </a:lnTo>
                  <a:lnTo>
                    <a:pt x="488" y="665"/>
                  </a:lnTo>
                  <a:lnTo>
                    <a:pt x="482" y="679"/>
                  </a:lnTo>
                  <a:lnTo>
                    <a:pt x="477" y="694"/>
                  </a:lnTo>
                  <a:lnTo>
                    <a:pt x="474" y="709"/>
                  </a:lnTo>
                  <a:lnTo>
                    <a:pt x="477" y="711"/>
                  </a:lnTo>
                  <a:lnTo>
                    <a:pt x="478" y="712"/>
                  </a:lnTo>
                  <a:lnTo>
                    <a:pt x="481" y="712"/>
                  </a:lnTo>
                  <a:lnTo>
                    <a:pt x="484" y="713"/>
                  </a:lnTo>
                  <a:lnTo>
                    <a:pt x="487" y="715"/>
                  </a:lnTo>
                  <a:lnTo>
                    <a:pt x="488" y="715"/>
                  </a:lnTo>
                  <a:lnTo>
                    <a:pt x="491" y="716"/>
                  </a:lnTo>
                  <a:lnTo>
                    <a:pt x="494" y="718"/>
                  </a:lnTo>
                  <a:lnTo>
                    <a:pt x="494" y="722"/>
                  </a:lnTo>
                  <a:lnTo>
                    <a:pt x="495" y="729"/>
                  </a:lnTo>
                  <a:lnTo>
                    <a:pt x="495" y="737"/>
                  </a:lnTo>
                  <a:lnTo>
                    <a:pt x="496" y="747"/>
                  </a:lnTo>
                  <a:lnTo>
                    <a:pt x="498" y="756"/>
                  </a:lnTo>
                  <a:lnTo>
                    <a:pt x="499" y="765"/>
                  </a:lnTo>
                  <a:lnTo>
                    <a:pt x="500" y="772"/>
                  </a:lnTo>
                  <a:lnTo>
                    <a:pt x="500" y="777"/>
                  </a:lnTo>
                  <a:lnTo>
                    <a:pt x="496" y="776"/>
                  </a:lnTo>
                  <a:lnTo>
                    <a:pt x="491" y="772"/>
                  </a:lnTo>
                  <a:lnTo>
                    <a:pt x="485" y="767"/>
                  </a:lnTo>
                  <a:lnTo>
                    <a:pt x="480" y="760"/>
                  </a:lnTo>
                  <a:lnTo>
                    <a:pt x="474" y="755"/>
                  </a:lnTo>
                  <a:lnTo>
                    <a:pt x="469" y="751"/>
                  </a:lnTo>
                  <a:lnTo>
                    <a:pt x="463" y="747"/>
                  </a:lnTo>
                  <a:lnTo>
                    <a:pt x="459" y="747"/>
                  </a:lnTo>
                  <a:lnTo>
                    <a:pt x="457" y="749"/>
                  </a:lnTo>
                  <a:lnTo>
                    <a:pt x="457" y="751"/>
                  </a:lnTo>
                  <a:lnTo>
                    <a:pt x="456" y="754"/>
                  </a:lnTo>
                  <a:lnTo>
                    <a:pt x="455" y="756"/>
                  </a:lnTo>
                  <a:lnTo>
                    <a:pt x="453" y="759"/>
                  </a:lnTo>
                  <a:lnTo>
                    <a:pt x="453" y="762"/>
                  </a:lnTo>
                  <a:lnTo>
                    <a:pt x="452" y="765"/>
                  </a:lnTo>
                  <a:lnTo>
                    <a:pt x="452" y="767"/>
                  </a:lnTo>
                  <a:lnTo>
                    <a:pt x="446" y="766"/>
                  </a:lnTo>
                  <a:lnTo>
                    <a:pt x="442" y="766"/>
                  </a:lnTo>
                  <a:lnTo>
                    <a:pt x="438" y="766"/>
                  </a:lnTo>
                  <a:lnTo>
                    <a:pt x="434" y="765"/>
                  </a:lnTo>
                  <a:lnTo>
                    <a:pt x="430" y="765"/>
                  </a:lnTo>
                  <a:lnTo>
                    <a:pt x="426" y="765"/>
                  </a:lnTo>
                  <a:lnTo>
                    <a:pt x="421" y="763"/>
                  </a:lnTo>
                  <a:lnTo>
                    <a:pt x="417" y="763"/>
                  </a:lnTo>
                </a:path>
              </a:pathLst>
            </a:custGeom>
            <a:solidFill>
              <a:srgbClr val="00819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26" name="Freeform 377">
              <a:extLst>
                <a:ext uri="{FF2B5EF4-FFF2-40B4-BE49-F238E27FC236}">
                  <a16:creationId xmlns:a16="http://schemas.microsoft.com/office/drawing/2014/main" id="{FE0C04ED-B276-4FB0-A8A0-56B1151858B2}"/>
                </a:ext>
              </a:extLst>
            </p:cNvPr>
            <p:cNvSpPr>
              <a:spLocks/>
            </p:cNvSpPr>
            <p:nvPr/>
          </p:nvSpPr>
          <p:spPr bwMode="auto">
            <a:xfrm rot="109188">
              <a:off x="7967242" y="2637899"/>
              <a:ext cx="1533170" cy="1567328"/>
            </a:xfrm>
            <a:custGeom>
              <a:avLst/>
              <a:gdLst>
                <a:gd name="T0" fmla="*/ 1 w 1206"/>
                <a:gd name="T1" fmla="*/ 1 h 1101"/>
                <a:gd name="T2" fmla="*/ 1 w 1206"/>
                <a:gd name="T3" fmla="*/ 1 h 1101"/>
                <a:gd name="T4" fmla="*/ 1 w 1206"/>
                <a:gd name="T5" fmla="*/ 1 h 1101"/>
                <a:gd name="T6" fmla="*/ 1 w 1206"/>
                <a:gd name="T7" fmla="*/ 1 h 1101"/>
                <a:gd name="T8" fmla="*/ 1 w 1206"/>
                <a:gd name="T9" fmla="*/ 1 h 1101"/>
                <a:gd name="T10" fmla="*/ 1 w 1206"/>
                <a:gd name="T11" fmla="*/ 1 h 1101"/>
                <a:gd name="T12" fmla="*/ 1 w 1206"/>
                <a:gd name="T13" fmla="*/ 1 h 1101"/>
                <a:gd name="T14" fmla="*/ 1 w 1206"/>
                <a:gd name="T15" fmla="*/ 1 h 1101"/>
                <a:gd name="T16" fmla="*/ 1 w 1206"/>
                <a:gd name="T17" fmla="*/ 1 h 1101"/>
                <a:gd name="T18" fmla="*/ 1 w 1206"/>
                <a:gd name="T19" fmla="*/ 1 h 1101"/>
                <a:gd name="T20" fmla="*/ 1 w 1206"/>
                <a:gd name="T21" fmla="*/ 1 h 1101"/>
                <a:gd name="T22" fmla="*/ 1 w 1206"/>
                <a:gd name="T23" fmla="*/ 1 h 1101"/>
                <a:gd name="T24" fmla="*/ 1 w 1206"/>
                <a:gd name="T25" fmla="*/ 1 h 1101"/>
                <a:gd name="T26" fmla="*/ 1 w 1206"/>
                <a:gd name="T27" fmla="*/ 1 h 1101"/>
                <a:gd name="T28" fmla="*/ 1 w 1206"/>
                <a:gd name="T29" fmla="*/ 1 h 1101"/>
                <a:gd name="T30" fmla="*/ 1 w 1206"/>
                <a:gd name="T31" fmla="*/ 1 h 1101"/>
                <a:gd name="T32" fmla="*/ 1 w 1206"/>
                <a:gd name="T33" fmla="*/ 1 h 1101"/>
                <a:gd name="T34" fmla="*/ 1 w 1206"/>
                <a:gd name="T35" fmla="*/ 1 h 1101"/>
                <a:gd name="T36" fmla="*/ 1 w 1206"/>
                <a:gd name="T37" fmla="*/ 1 h 1101"/>
                <a:gd name="T38" fmla="*/ 1 w 1206"/>
                <a:gd name="T39" fmla="*/ 1 h 1101"/>
                <a:gd name="T40" fmla="*/ 1 w 1206"/>
                <a:gd name="T41" fmla="*/ 1 h 1101"/>
                <a:gd name="T42" fmla="*/ 1 w 1206"/>
                <a:gd name="T43" fmla="*/ 1 h 1101"/>
                <a:gd name="T44" fmla="*/ 1 w 1206"/>
                <a:gd name="T45" fmla="*/ 1 h 1101"/>
                <a:gd name="T46" fmla="*/ 1 w 1206"/>
                <a:gd name="T47" fmla="*/ 1 h 1101"/>
                <a:gd name="T48" fmla="*/ 1 w 1206"/>
                <a:gd name="T49" fmla="*/ 1 h 1101"/>
                <a:gd name="T50" fmla="*/ 1 w 1206"/>
                <a:gd name="T51" fmla="*/ 1 h 1101"/>
                <a:gd name="T52" fmla="*/ 1 w 1206"/>
                <a:gd name="T53" fmla="*/ 1 h 1101"/>
                <a:gd name="T54" fmla="*/ 1 w 1206"/>
                <a:gd name="T55" fmla="*/ 1 h 1101"/>
                <a:gd name="T56" fmla="*/ 1 w 1206"/>
                <a:gd name="T57" fmla="*/ 1 h 1101"/>
                <a:gd name="T58" fmla="*/ 1 w 1206"/>
                <a:gd name="T59" fmla="*/ 1 h 1101"/>
                <a:gd name="T60" fmla="*/ 1 w 1206"/>
                <a:gd name="T61" fmla="*/ 1 h 1101"/>
                <a:gd name="T62" fmla="*/ 1 w 1206"/>
                <a:gd name="T63" fmla="*/ 1 h 1101"/>
                <a:gd name="T64" fmla="*/ 1 w 1206"/>
                <a:gd name="T65" fmla="*/ 1 h 1101"/>
                <a:gd name="T66" fmla="*/ 1 w 1206"/>
                <a:gd name="T67" fmla="*/ 1 h 1101"/>
                <a:gd name="T68" fmla="*/ 1 w 1206"/>
                <a:gd name="T69" fmla="*/ 1 h 1101"/>
                <a:gd name="T70" fmla="*/ 1 w 1206"/>
                <a:gd name="T71" fmla="*/ 1 h 1101"/>
                <a:gd name="T72" fmla="*/ 1 w 1206"/>
                <a:gd name="T73" fmla="*/ 1 h 1101"/>
                <a:gd name="T74" fmla="*/ 1 w 1206"/>
                <a:gd name="T75" fmla="*/ 1 h 1101"/>
                <a:gd name="T76" fmla="*/ 1 w 1206"/>
                <a:gd name="T77" fmla="*/ 1 h 1101"/>
                <a:gd name="T78" fmla="*/ 1 w 1206"/>
                <a:gd name="T79" fmla="*/ 1 h 1101"/>
                <a:gd name="T80" fmla="*/ 1 w 1206"/>
                <a:gd name="T81" fmla="*/ 1 h 1101"/>
                <a:gd name="T82" fmla="*/ 1 w 1206"/>
                <a:gd name="T83" fmla="*/ 1 h 1101"/>
                <a:gd name="T84" fmla="*/ 1 w 1206"/>
                <a:gd name="T85" fmla="*/ 1 h 1101"/>
                <a:gd name="T86" fmla="*/ 1 w 1206"/>
                <a:gd name="T87" fmla="*/ 1 h 1101"/>
                <a:gd name="T88" fmla="*/ 1 w 1206"/>
                <a:gd name="T89" fmla="*/ 1 h 1101"/>
                <a:gd name="T90" fmla="*/ 1 w 1206"/>
                <a:gd name="T91" fmla="*/ 1 h 1101"/>
                <a:gd name="T92" fmla="*/ 1 w 1206"/>
                <a:gd name="T93" fmla="*/ 1 h 1101"/>
                <a:gd name="T94" fmla="*/ 1 w 1206"/>
                <a:gd name="T95" fmla="*/ 1 h 1101"/>
                <a:gd name="T96" fmla="*/ 1 w 1206"/>
                <a:gd name="T97" fmla="*/ 1 h 1101"/>
                <a:gd name="T98" fmla="*/ 1 w 1206"/>
                <a:gd name="T99" fmla="*/ 1 h 1101"/>
                <a:gd name="T100" fmla="*/ 1 w 1206"/>
                <a:gd name="T101" fmla="*/ 1 h 1101"/>
                <a:gd name="T102" fmla="*/ 1 w 1206"/>
                <a:gd name="T103" fmla="*/ 1 h 11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6"/>
                <a:gd name="T157" fmla="*/ 0 h 1101"/>
                <a:gd name="T158" fmla="*/ 1206 w 1206"/>
                <a:gd name="T159" fmla="*/ 1101 h 11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6" h="1101">
                  <a:moveTo>
                    <a:pt x="424" y="1074"/>
                  </a:moveTo>
                  <a:lnTo>
                    <a:pt x="413" y="1056"/>
                  </a:lnTo>
                  <a:lnTo>
                    <a:pt x="404" y="1043"/>
                  </a:lnTo>
                  <a:lnTo>
                    <a:pt x="396" y="1035"/>
                  </a:lnTo>
                  <a:lnTo>
                    <a:pt x="389" y="1031"/>
                  </a:lnTo>
                  <a:lnTo>
                    <a:pt x="381" y="1027"/>
                  </a:lnTo>
                  <a:lnTo>
                    <a:pt x="372" y="1025"/>
                  </a:lnTo>
                  <a:lnTo>
                    <a:pt x="361" y="1022"/>
                  </a:lnTo>
                  <a:lnTo>
                    <a:pt x="348" y="1020"/>
                  </a:lnTo>
                  <a:lnTo>
                    <a:pt x="345" y="1010"/>
                  </a:lnTo>
                  <a:lnTo>
                    <a:pt x="342" y="1002"/>
                  </a:lnTo>
                  <a:lnTo>
                    <a:pt x="341" y="993"/>
                  </a:lnTo>
                  <a:lnTo>
                    <a:pt x="339" y="985"/>
                  </a:lnTo>
                  <a:lnTo>
                    <a:pt x="339" y="974"/>
                  </a:lnTo>
                  <a:lnTo>
                    <a:pt x="339" y="960"/>
                  </a:lnTo>
                  <a:lnTo>
                    <a:pt x="341" y="941"/>
                  </a:lnTo>
                  <a:lnTo>
                    <a:pt x="342" y="916"/>
                  </a:lnTo>
                  <a:lnTo>
                    <a:pt x="317" y="916"/>
                  </a:lnTo>
                  <a:lnTo>
                    <a:pt x="292" y="916"/>
                  </a:lnTo>
                  <a:lnTo>
                    <a:pt x="269" y="916"/>
                  </a:lnTo>
                  <a:lnTo>
                    <a:pt x="244" y="916"/>
                  </a:lnTo>
                  <a:lnTo>
                    <a:pt x="219" y="916"/>
                  </a:lnTo>
                  <a:lnTo>
                    <a:pt x="195" y="916"/>
                  </a:lnTo>
                  <a:lnTo>
                    <a:pt x="170" y="916"/>
                  </a:lnTo>
                  <a:lnTo>
                    <a:pt x="147" y="916"/>
                  </a:lnTo>
                  <a:lnTo>
                    <a:pt x="144" y="885"/>
                  </a:lnTo>
                  <a:lnTo>
                    <a:pt x="141" y="858"/>
                  </a:lnTo>
                  <a:lnTo>
                    <a:pt x="137" y="830"/>
                  </a:lnTo>
                  <a:lnTo>
                    <a:pt x="133" y="804"/>
                  </a:lnTo>
                  <a:lnTo>
                    <a:pt x="127" y="779"/>
                  </a:lnTo>
                  <a:lnTo>
                    <a:pt x="125" y="754"/>
                  </a:lnTo>
                  <a:lnTo>
                    <a:pt x="122" y="728"/>
                  </a:lnTo>
                  <a:lnTo>
                    <a:pt x="120" y="701"/>
                  </a:lnTo>
                  <a:lnTo>
                    <a:pt x="112" y="693"/>
                  </a:lnTo>
                  <a:lnTo>
                    <a:pt x="105" y="687"/>
                  </a:lnTo>
                  <a:lnTo>
                    <a:pt x="101" y="683"/>
                  </a:lnTo>
                  <a:lnTo>
                    <a:pt x="98" y="679"/>
                  </a:lnTo>
                  <a:lnTo>
                    <a:pt x="95" y="675"/>
                  </a:lnTo>
                  <a:lnTo>
                    <a:pt x="94" y="671"/>
                  </a:lnTo>
                  <a:lnTo>
                    <a:pt x="93" y="665"/>
                  </a:lnTo>
                  <a:lnTo>
                    <a:pt x="91" y="658"/>
                  </a:lnTo>
                  <a:lnTo>
                    <a:pt x="108" y="639"/>
                  </a:lnTo>
                  <a:lnTo>
                    <a:pt x="122" y="621"/>
                  </a:lnTo>
                  <a:lnTo>
                    <a:pt x="134" y="606"/>
                  </a:lnTo>
                  <a:lnTo>
                    <a:pt x="143" y="590"/>
                  </a:lnTo>
                  <a:lnTo>
                    <a:pt x="149" y="577"/>
                  </a:lnTo>
                  <a:lnTo>
                    <a:pt x="155" y="564"/>
                  </a:lnTo>
                  <a:lnTo>
                    <a:pt x="158" y="552"/>
                  </a:lnTo>
                  <a:lnTo>
                    <a:pt x="159" y="539"/>
                  </a:lnTo>
                  <a:lnTo>
                    <a:pt x="161" y="514"/>
                  </a:lnTo>
                  <a:lnTo>
                    <a:pt x="159" y="487"/>
                  </a:lnTo>
                  <a:lnTo>
                    <a:pt x="156" y="456"/>
                  </a:lnTo>
                  <a:lnTo>
                    <a:pt x="155" y="419"/>
                  </a:lnTo>
                  <a:lnTo>
                    <a:pt x="149" y="413"/>
                  </a:lnTo>
                  <a:lnTo>
                    <a:pt x="144" y="410"/>
                  </a:lnTo>
                  <a:lnTo>
                    <a:pt x="137" y="406"/>
                  </a:lnTo>
                  <a:lnTo>
                    <a:pt x="131" y="403"/>
                  </a:lnTo>
                  <a:lnTo>
                    <a:pt x="116" y="401"/>
                  </a:lnTo>
                  <a:lnTo>
                    <a:pt x="102" y="399"/>
                  </a:lnTo>
                  <a:lnTo>
                    <a:pt x="87" y="398"/>
                  </a:lnTo>
                  <a:lnTo>
                    <a:pt x="73" y="398"/>
                  </a:lnTo>
                  <a:lnTo>
                    <a:pt x="61" y="398"/>
                  </a:lnTo>
                  <a:lnTo>
                    <a:pt x="50" y="398"/>
                  </a:lnTo>
                  <a:lnTo>
                    <a:pt x="43" y="392"/>
                  </a:lnTo>
                  <a:lnTo>
                    <a:pt x="37" y="387"/>
                  </a:lnTo>
                  <a:lnTo>
                    <a:pt x="30" y="381"/>
                  </a:lnTo>
                  <a:lnTo>
                    <a:pt x="25" y="376"/>
                  </a:lnTo>
                  <a:lnTo>
                    <a:pt x="18" y="370"/>
                  </a:lnTo>
                  <a:lnTo>
                    <a:pt x="12" y="366"/>
                  </a:lnTo>
                  <a:lnTo>
                    <a:pt x="7" y="361"/>
                  </a:lnTo>
                  <a:lnTo>
                    <a:pt x="0" y="355"/>
                  </a:lnTo>
                  <a:lnTo>
                    <a:pt x="1" y="325"/>
                  </a:lnTo>
                  <a:lnTo>
                    <a:pt x="3" y="297"/>
                  </a:lnTo>
                  <a:lnTo>
                    <a:pt x="3" y="271"/>
                  </a:lnTo>
                  <a:lnTo>
                    <a:pt x="4" y="248"/>
                  </a:lnTo>
                  <a:lnTo>
                    <a:pt x="4" y="228"/>
                  </a:lnTo>
                  <a:lnTo>
                    <a:pt x="5" y="211"/>
                  </a:lnTo>
                  <a:lnTo>
                    <a:pt x="7" y="197"/>
                  </a:lnTo>
                  <a:lnTo>
                    <a:pt x="10" y="186"/>
                  </a:lnTo>
                  <a:lnTo>
                    <a:pt x="48" y="183"/>
                  </a:lnTo>
                  <a:lnTo>
                    <a:pt x="86" y="182"/>
                  </a:lnTo>
                  <a:lnTo>
                    <a:pt x="125" y="181"/>
                  </a:lnTo>
                  <a:lnTo>
                    <a:pt x="163" y="179"/>
                  </a:lnTo>
                  <a:lnTo>
                    <a:pt x="201" y="176"/>
                  </a:lnTo>
                  <a:lnTo>
                    <a:pt x="239" y="175"/>
                  </a:lnTo>
                  <a:lnTo>
                    <a:pt x="278" y="174"/>
                  </a:lnTo>
                  <a:lnTo>
                    <a:pt x="317" y="172"/>
                  </a:lnTo>
                  <a:lnTo>
                    <a:pt x="318" y="158"/>
                  </a:lnTo>
                  <a:lnTo>
                    <a:pt x="321" y="138"/>
                  </a:lnTo>
                  <a:lnTo>
                    <a:pt x="323" y="113"/>
                  </a:lnTo>
                  <a:lnTo>
                    <a:pt x="323" y="85"/>
                  </a:lnTo>
                  <a:lnTo>
                    <a:pt x="324" y="57"/>
                  </a:lnTo>
                  <a:lnTo>
                    <a:pt x="325" y="32"/>
                  </a:lnTo>
                  <a:lnTo>
                    <a:pt x="328" y="13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8" y="7"/>
                  </a:lnTo>
                  <a:lnTo>
                    <a:pt x="342" y="14"/>
                  </a:lnTo>
                  <a:lnTo>
                    <a:pt x="346" y="24"/>
                  </a:lnTo>
                  <a:lnTo>
                    <a:pt x="350" y="34"/>
                  </a:lnTo>
                  <a:lnTo>
                    <a:pt x="354" y="41"/>
                  </a:lnTo>
                  <a:lnTo>
                    <a:pt x="359" y="46"/>
                  </a:lnTo>
                  <a:lnTo>
                    <a:pt x="361" y="49"/>
                  </a:lnTo>
                  <a:lnTo>
                    <a:pt x="377" y="75"/>
                  </a:lnTo>
                  <a:lnTo>
                    <a:pt x="388" y="102"/>
                  </a:lnTo>
                  <a:lnTo>
                    <a:pt x="397" y="126"/>
                  </a:lnTo>
                  <a:lnTo>
                    <a:pt x="408" y="150"/>
                  </a:lnTo>
                  <a:lnTo>
                    <a:pt x="415" y="162"/>
                  </a:lnTo>
                  <a:lnTo>
                    <a:pt x="422" y="174"/>
                  </a:lnTo>
                  <a:lnTo>
                    <a:pt x="431" y="185"/>
                  </a:lnTo>
                  <a:lnTo>
                    <a:pt x="440" y="196"/>
                  </a:lnTo>
                  <a:lnTo>
                    <a:pt x="453" y="207"/>
                  </a:lnTo>
                  <a:lnTo>
                    <a:pt x="467" y="217"/>
                  </a:lnTo>
                  <a:lnTo>
                    <a:pt x="483" y="228"/>
                  </a:lnTo>
                  <a:lnTo>
                    <a:pt x="501" y="237"/>
                  </a:lnTo>
                  <a:lnTo>
                    <a:pt x="589" y="241"/>
                  </a:lnTo>
                  <a:lnTo>
                    <a:pt x="676" y="246"/>
                  </a:lnTo>
                  <a:lnTo>
                    <a:pt x="764" y="248"/>
                  </a:lnTo>
                  <a:lnTo>
                    <a:pt x="853" y="251"/>
                  </a:lnTo>
                  <a:lnTo>
                    <a:pt x="942" y="255"/>
                  </a:lnTo>
                  <a:lnTo>
                    <a:pt x="1030" y="258"/>
                  </a:lnTo>
                  <a:lnTo>
                    <a:pt x="1118" y="262"/>
                  </a:lnTo>
                  <a:lnTo>
                    <a:pt x="1205" y="266"/>
                  </a:lnTo>
                  <a:lnTo>
                    <a:pt x="1198" y="282"/>
                  </a:lnTo>
                  <a:lnTo>
                    <a:pt x="1191" y="298"/>
                  </a:lnTo>
                  <a:lnTo>
                    <a:pt x="1183" y="316"/>
                  </a:lnTo>
                  <a:lnTo>
                    <a:pt x="1174" y="333"/>
                  </a:lnTo>
                  <a:lnTo>
                    <a:pt x="1166" y="351"/>
                  </a:lnTo>
                  <a:lnTo>
                    <a:pt x="1158" y="367"/>
                  </a:lnTo>
                  <a:lnTo>
                    <a:pt x="1151" y="384"/>
                  </a:lnTo>
                  <a:lnTo>
                    <a:pt x="1145" y="401"/>
                  </a:lnTo>
                  <a:lnTo>
                    <a:pt x="1145" y="441"/>
                  </a:lnTo>
                  <a:lnTo>
                    <a:pt x="1147" y="491"/>
                  </a:lnTo>
                  <a:lnTo>
                    <a:pt x="1147" y="518"/>
                  </a:lnTo>
                  <a:lnTo>
                    <a:pt x="1147" y="547"/>
                  </a:lnTo>
                  <a:lnTo>
                    <a:pt x="1144" y="577"/>
                  </a:lnTo>
                  <a:lnTo>
                    <a:pt x="1143" y="606"/>
                  </a:lnTo>
                  <a:lnTo>
                    <a:pt x="1138" y="635"/>
                  </a:lnTo>
                  <a:lnTo>
                    <a:pt x="1133" y="662"/>
                  </a:lnTo>
                  <a:lnTo>
                    <a:pt x="1126" y="689"/>
                  </a:lnTo>
                  <a:lnTo>
                    <a:pt x="1116" y="714"/>
                  </a:lnTo>
                  <a:lnTo>
                    <a:pt x="1112" y="725"/>
                  </a:lnTo>
                  <a:lnTo>
                    <a:pt x="1105" y="736"/>
                  </a:lnTo>
                  <a:lnTo>
                    <a:pt x="1100" y="746"/>
                  </a:lnTo>
                  <a:lnTo>
                    <a:pt x="1093" y="755"/>
                  </a:lnTo>
                  <a:lnTo>
                    <a:pt x="1084" y="762"/>
                  </a:lnTo>
                  <a:lnTo>
                    <a:pt x="1076" y="770"/>
                  </a:lnTo>
                  <a:lnTo>
                    <a:pt x="1066" y="776"/>
                  </a:lnTo>
                  <a:lnTo>
                    <a:pt x="1057" y="782"/>
                  </a:lnTo>
                  <a:lnTo>
                    <a:pt x="1043" y="804"/>
                  </a:lnTo>
                  <a:lnTo>
                    <a:pt x="1032" y="820"/>
                  </a:lnTo>
                  <a:lnTo>
                    <a:pt x="1023" y="831"/>
                  </a:lnTo>
                  <a:lnTo>
                    <a:pt x="1019" y="841"/>
                  </a:lnTo>
                  <a:lnTo>
                    <a:pt x="1015" y="847"/>
                  </a:lnTo>
                  <a:lnTo>
                    <a:pt x="1014" y="851"/>
                  </a:lnTo>
                  <a:lnTo>
                    <a:pt x="1012" y="855"/>
                  </a:lnTo>
                  <a:lnTo>
                    <a:pt x="1011" y="859"/>
                  </a:lnTo>
                  <a:lnTo>
                    <a:pt x="1003" y="862"/>
                  </a:lnTo>
                  <a:lnTo>
                    <a:pt x="993" y="865"/>
                  </a:lnTo>
                  <a:lnTo>
                    <a:pt x="986" y="869"/>
                  </a:lnTo>
                  <a:lnTo>
                    <a:pt x="978" y="873"/>
                  </a:lnTo>
                  <a:lnTo>
                    <a:pt x="964" y="884"/>
                  </a:lnTo>
                  <a:lnTo>
                    <a:pt x="950" y="896"/>
                  </a:lnTo>
                  <a:lnTo>
                    <a:pt x="939" y="910"/>
                  </a:lnTo>
                  <a:lnTo>
                    <a:pt x="929" y="927"/>
                  </a:lnTo>
                  <a:lnTo>
                    <a:pt x="921" y="944"/>
                  </a:lnTo>
                  <a:lnTo>
                    <a:pt x="913" y="962"/>
                  </a:lnTo>
                  <a:lnTo>
                    <a:pt x="907" y="980"/>
                  </a:lnTo>
                  <a:lnTo>
                    <a:pt x="902" y="999"/>
                  </a:lnTo>
                  <a:lnTo>
                    <a:pt x="897" y="1017"/>
                  </a:lnTo>
                  <a:lnTo>
                    <a:pt x="893" y="1035"/>
                  </a:lnTo>
                  <a:lnTo>
                    <a:pt x="889" y="1070"/>
                  </a:lnTo>
                  <a:lnTo>
                    <a:pt x="888" y="1100"/>
                  </a:lnTo>
                  <a:lnTo>
                    <a:pt x="878" y="1086"/>
                  </a:lnTo>
                  <a:lnTo>
                    <a:pt x="868" y="1074"/>
                  </a:lnTo>
                  <a:lnTo>
                    <a:pt x="859" y="1061"/>
                  </a:lnTo>
                  <a:lnTo>
                    <a:pt x="850" y="1049"/>
                  </a:lnTo>
                  <a:lnTo>
                    <a:pt x="843" y="1038"/>
                  </a:lnTo>
                  <a:lnTo>
                    <a:pt x="836" y="1025"/>
                  </a:lnTo>
                  <a:lnTo>
                    <a:pt x="830" y="1014"/>
                  </a:lnTo>
                  <a:lnTo>
                    <a:pt x="824" y="1002"/>
                  </a:lnTo>
                  <a:lnTo>
                    <a:pt x="823" y="1002"/>
                  </a:lnTo>
                  <a:lnTo>
                    <a:pt x="820" y="1002"/>
                  </a:lnTo>
                  <a:lnTo>
                    <a:pt x="817" y="1000"/>
                  </a:lnTo>
                  <a:lnTo>
                    <a:pt x="814" y="1000"/>
                  </a:lnTo>
                  <a:lnTo>
                    <a:pt x="812" y="1000"/>
                  </a:lnTo>
                  <a:lnTo>
                    <a:pt x="810" y="999"/>
                  </a:lnTo>
                  <a:lnTo>
                    <a:pt x="807" y="999"/>
                  </a:lnTo>
                  <a:lnTo>
                    <a:pt x="805" y="999"/>
                  </a:lnTo>
                  <a:lnTo>
                    <a:pt x="800" y="1003"/>
                  </a:lnTo>
                  <a:lnTo>
                    <a:pt x="795" y="1007"/>
                  </a:lnTo>
                  <a:lnTo>
                    <a:pt x="789" y="1010"/>
                  </a:lnTo>
                  <a:lnTo>
                    <a:pt x="782" y="1011"/>
                  </a:lnTo>
                  <a:lnTo>
                    <a:pt x="771" y="1014"/>
                  </a:lnTo>
                  <a:lnTo>
                    <a:pt x="759" y="1016"/>
                  </a:lnTo>
                  <a:lnTo>
                    <a:pt x="746" y="1016"/>
                  </a:lnTo>
                  <a:lnTo>
                    <a:pt x="735" y="1017"/>
                  </a:lnTo>
                  <a:lnTo>
                    <a:pt x="724" y="1018"/>
                  </a:lnTo>
                  <a:lnTo>
                    <a:pt x="713" y="1021"/>
                  </a:lnTo>
                  <a:lnTo>
                    <a:pt x="655" y="1007"/>
                  </a:lnTo>
                  <a:lnTo>
                    <a:pt x="612" y="999"/>
                  </a:lnTo>
                  <a:lnTo>
                    <a:pt x="595" y="998"/>
                  </a:lnTo>
                  <a:lnTo>
                    <a:pt x="582" y="996"/>
                  </a:lnTo>
                  <a:lnTo>
                    <a:pt x="569" y="998"/>
                  </a:lnTo>
                  <a:lnTo>
                    <a:pt x="557" y="1000"/>
                  </a:lnTo>
                  <a:lnTo>
                    <a:pt x="546" y="1004"/>
                  </a:lnTo>
                  <a:lnTo>
                    <a:pt x="535" y="1010"/>
                  </a:lnTo>
                  <a:lnTo>
                    <a:pt x="522" y="1017"/>
                  </a:lnTo>
                  <a:lnTo>
                    <a:pt x="508" y="1025"/>
                  </a:lnTo>
                  <a:lnTo>
                    <a:pt x="472" y="1046"/>
                  </a:lnTo>
                  <a:lnTo>
                    <a:pt x="424" y="1074"/>
                  </a:lnTo>
                </a:path>
              </a:pathLst>
            </a:custGeom>
            <a:solidFill>
              <a:srgbClr val="FBCD5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27" name="Freeform 378">
              <a:extLst>
                <a:ext uri="{FF2B5EF4-FFF2-40B4-BE49-F238E27FC236}">
                  <a16:creationId xmlns:a16="http://schemas.microsoft.com/office/drawing/2014/main" id="{45913E9D-103B-4299-A232-06616C9047C1}"/>
                </a:ext>
              </a:extLst>
            </p:cNvPr>
            <p:cNvSpPr>
              <a:spLocks/>
            </p:cNvSpPr>
            <p:nvPr/>
          </p:nvSpPr>
          <p:spPr bwMode="auto">
            <a:xfrm rot="116001">
              <a:off x="7224385" y="2727112"/>
              <a:ext cx="963706" cy="778596"/>
            </a:xfrm>
            <a:custGeom>
              <a:avLst/>
              <a:gdLst>
                <a:gd name="T0" fmla="*/ 1 w 757"/>
                <a:gd name="T1" fmla="*/ 1 h 546"/>
                <a:gd name="T2" fmla="*/ 1 w 757"/>
                <a:gd name="T3" fmla="*/ 1 h 546"/>
                <a:gd name="T4" fmla="*/ 1 w 757"/>
                <a:gd name="T5" fmla="*/ 1 h 546"/>
                <a:gd name="T6" fmla="*/ 1 w 757"/>
                <a:gd name="T7" fmla="*/ 1 h 546"/>
                <a:gd name="T8" fmla="*/ 1 w 757"/>
                <a:gd name="T9" fmla="*/ 1 h 546"/>
                <a:gd name="T10" fmla="*/ 1 w 757"/>
                <a:gd name="T11" fmla="*/ 1 h 546"/>
                <a:gd name="T12" fmla="*/ 1 w 757"/>
                <a:gd name="T13" fmla="*/ 1 h 546"/>
                <a:gd name="T14" fmla="*/ 1 w 757"/>
                <a:gd name="T15" fmla="*/ 1 h 546"/>
                <a:gd name="T16" fmla="*/ 1 w 757"/>
                <a:gd name="T17" fmla="*/ 1 h 546"/>
                <a:gd name="T18" fmla="*/ 1 w 757"/>
                <a:gd name="T19" fmla="*/ 1 h 546"/>
                <a:gd name="T20" fmla="*/ 1 w 757"/>
                <a:gd name="T21" fmla="*/ 1 h 546"/>
                <a:gd name="T22" fmla="*/ 1 w 757"/>
                <a:gd name="T23" fmla="*/ 1 h 546"/>
                <a:gd name="T24" fmla="*/ 1 w 757"/>
                <a:gd name="T25" fmla="*/ 1 h 546"/>
                <a:gd name="T26" fmla="*/ 1 w 757"/>
                <a:gd name="T27" fmla="*/ 1 h 546"/>
                <a:gd name="T28" fmla="*/ 1 w 757"/>
                <a:gd name="T29" fmla="*/ 1 h 546"/>
                <a:gd name="T30" fmla="*/ 1 w 757"/>
                <a:gd name="T31" fmla="*/ 1 h 546"/>
                <a:gd name="T32" fmla="*/ 1 w 757"/>
                <a:gd name="T33" fmla="*/ 1 h 546"/>
                <a:gd name="T34" fmla="*/ 1 w 757"/>
                <a:gd name="T35" fmla="*/ 1 h 546"/>
                <a:gd name="T36" fmla="*/ 1 w 757"/>
                <a:gd name="T37" fmla="*/ 1 h 546"/>
                <a:gd name="T38" fmla="*/ 1 w 757"/>
                <a:gd name="T39" fmla="*/ 1 h 546"/>
                <a:gd name="T40" fmla="*/ 1 w 757"/>
                <a:gd name="T41" fmla="*/ 1 h 546"/>
                <a:gd name="T42" fmla="*/ 1 w 757"/>
                <a:gd name="T43" fmla="*/ 1 h 546"/>
                <a:gd name="T44" fmla="*/ 1 w 757"/>
                <a:gd name="T45" fmla="*/ 1 h 546"/>
                <a:gd name="T46" fmla="*/ 1 w 757"/>
                <a:gd name="T47" fmla="*/ 1 h 546"/>
                <a:gd name="T48" fmla="*/ 1 w 757"/>
                <a:gd name="T49" fmla="*/ 1 h 546"/>
                <a:gd name="T50" fmla="*/ 1 w 757"/>
                <a:gd name="T51" fmla="*/ 1 h 546"/>
                <a:gd name="T52" fmla="*/ 1 w 757"/>
                <a:gd name="T53" fmla="*/ 1 h 546"/>
                <a:gd name="T54" fmla="*/ 1 w 757"/>
                <a:gd name="T55" fmla="*/ 1 h 546"/>
                <a:gd name="T56" fmla="*/ 1 w 757"/>
                <a:gd name="T57" fmla="*/ 1 h 546"/>
                <a:gd name="T58" fmla="*/ 1 w 757"/>
                <a:gd name="T59" fmla="*/ 1 h 546"/>
                <a:gd name="T60" fmla="*/ 1 w 757"/>
                <a:gd name="T61" fmla="*/ 1 h 546"/>
                <a:gd name="T62" fmla="*/ 1 w 757"/>
                <a:gd name="T63" fmla="*/ 1 h 546"/>
                <a:gd name="T64" fmla="*/ 1 w 757"/>
                <a:gd name="T65" fmla="*/ 0 h 546"/>
                <a:gd name="T66" fmla="*/ 1 w 757"/>
                <a:gd name="T67" fmla="*/ 1 h 546"/>
                <a:gd name="T68" fmla="*/ 1 w 757"/>
                <a:gd name="T69" fmla="*/ 1 h 546"/>
                <a:gd name="T70" fmla="*/ 1 w 757"/>
                <a:gd name="T71" fmla="*/ 1 h 546"/>
                <a:gd name="T72" fmla="*/ 1 w 757"/>
                <a:gd name="T73" fmla="*/ 1 h 546"/>
                <a:gd name="T74" fmla="*/ 1 w 757"/>
                <a:gd name="T75" fmla="*/ 1 h 546"/>
                <a:gd name="T76" fmla="*/ 1 w 757"/>
                <a:gd name="T77" fmla="*/ 1 h 546"/>
                <a:gd name="T78" fmla="*/ 1 w 757"/>
                <a:gd name="T79" fmla="*/ 1 h 546"/>
                <a:gd name="T80" fmla="*/ 1 w 757"/>
                <a:gd name="T81" fmla="*/ 1 h 546"/>
                <a:gd name="T82" fmla="*/ 1 w 757"/>
                <a:gd name="T83" fmla="*/ 1 h 546"/>
                <a:gd name="T84" fmla="*/ 1 w 757"/>
                <a:gd name="T85" fmla="*/ 1 h 546"/>
                <a:gd name="T86" fmla="*/ 1 w 757"/>
                <a:gd name="T87" fmla="*/ 1 h 546"/>
                <a:gd name="T88" fmla="*/ 1 w 757"/>
                <a:gd name="T89" fmla="*/ 1 h 546"/>
                <a:gd name="T90" fmla="*/ 1 w 757"/>
                <a:gd name="T91" fmla="*/ 1 h 546"/>
                <a:gd name="T92" fmla="*/ 1 w 757"/>
                <a:gd name="T93" fmla="*/ 1 h 546"/>
                <a:gd name="T94" fmla="*/ 1 w 757"/>
                <a:gd name="T95" fmla="*/ 1 h 5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7"/>
                <a:gd name="T145" fmla="*/ 0 h 546"/>
                <a:gd name="T146" fmla="*/ 757 w 757"/>
                <a:gd name="T147" fmla="*/ 546 h 5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7" h="546">
                  <a:moveTo>
                    <a:pt x="665" y="545"/>
                  </a:moveTo>
                  <a:lnTo>
                    <a:pt x="651" y="545"/>
                  </a:lnTo>
                  <a:lnTo>
                    <a:pt x="637" y="543"/>
                  </a:lnTo>
                  <a:lnTo>
                    <a:pt x="623" y="543"/>
                  </a:lnTo>
                  <a:lnTo>
                    <a:pt x="608" y="542"/>
                  </a:lnTo>
                  <a:lnTo>
                    <a:pt x="594" y="541"/>
                  </a:lnTo>
                  <a:lnTo>
                    <a:pt x="579" y="541"/>
                  </a:lnTo>
                  <a:lnTo>
                    <a:pt x="565" y="541"/>
                  </a:lnTo>
                  <a:lnTo>
                    <a:pt x="553" y="539"/>
                  </a:lnTo>
                  <a:lnTo>
                    <a:pt x="546" y="531"/>
                  </a:lnTo>
                  <a:lnTo>
                    <a:pt x="537" y="524"/>
                  </a:lnTo>
                  <a:lnTo>
                    <a:pt x="531" y="517"/>
                  </a:lnTo>
                  <a:lnTo>
                    <a:pt x="524" y="511"/>
                  </a:lnTo>
                  <a:lnTo>
                    <a:pt x="510" y="503"/>
                  </a:lnTo>
                  <a:lnTo>
                    <a:pt x="496" y="498"/>
                  </a:lnTo>
                  <a:lnTo>
                    <a:pt x="482" y="492"/>
                  </a:lnTo>
                  <a:lnTo>
                    <a:pt x="467" y="488"/>
                  </a:lnTo>
                  <a:lnTo>
                    <a:pt x="452" y="482"/>
                  </a:lnTo>
                  <a:lnTo>
                    <a:pt x="436" y="475"/>
                  </a:lnTo>
                  <a:lnTo>
                    <a:pt x="436" y="474"/>
                  </a:lnTo>
                  <a:lnTo>
                    <a:pt x="435" y="473"/>
                  </a:lnTo>
                  <a:lnTo>
                    <a:pt x="435" y="471"/>
                  </a:lnTo>
                  <a:lnTo>
                    <a:pt x="435" y="469"/>
                  </a:lnTo>
                  <a:lnTo>
                    <a:pt x="434" y="467"/>
                  </a:lnTo>
                  <a:lnTo>
                    <a:pt x="434" y="466"/>
                  </a:lnTo>
                  <a:lnTo>
                    <a:pt x="434" y="464"/>
                  </a:lnTo>
                  <a:lnTo>
                    <a:pt x="400" y="462"/>
                  </a:lnTo>
                  <a:lnTo>
                    <a:pt x="371" y="457"/>
                  </a:lnTo>
                  <a:lnTo>
                    <a:pt x="346" y="453"/>
                  </a:lnTo>
                  <a:lnTo>
                    <a:pt x="326" y="448"/>
                  </a:lnTo>
                  <a:lnTo>
                    <a:pt x="305" y="439"/>
                  </a:lnTo>
                  <a:lnTo>
                    <a:pt x="285" y="431"/>
                  </a:lnTo>
                  <a:lnTo>
                    <a:pt x="265" y="419"/>
                  </a:lnTo>
                  <a:lnTo>
                    <a:pt x="242" y="405"/>
                  </a:lnTo>
                  <a:lnTo>
                    <a:pt x="227" y="397"/>
                  </a:lnTo>
                  <a:lnTo>
                    <a:pt x="215" y="388"/>
                  </a:lnTo>
                  <a:lnTo>
                    <a:pt x="204" y="377"/>
                  </a:lnTo>
                  <a:lnTo>
                    <a:pt x="195" y="366"/>
                  </a:lnTo>
                  <a:lnTo>
                    <a:pt x="190" y="352"/>
                  </a:lnTo>
                  <a:lnTo>
                    <a:pt x="184" y="338"/>
                  </a:lnTo>
                  <a:lnTo>
                    <a:pt x="181" y="325"/>
                  </a:lnTo>
                  <a:lnTo>
                    <a:pt x="179" y="309"/>
                  </a:lnTo>
                  <a:lnTo>
                    <a:pt x="177" y="279"/>
                  </a:lnTo>
                  <a:lnTo>
                    <a:pt x="179" y="248"/>
                  </a:lnTo>
                  <a:lnTo>
                    <a:pt x="180" y="219"/>
                  </a:lnTo>
                  <a:lnTo>
                    <a:pt x="180" y="194"/>
                  </a:lnTo>
                  <a:lnTo>
                    <a:pt x="139" y="199"/>
                  </a:lnTo>
                  <a:lnTo>
                    <a:pt x="107" y="204"/>
                  </a:lnTo>
                  <a:lnTo>
                    <a:pt x="83" y="208"/>
                  </a:lnTo>
                  <a:lnTo>
                    <a:pt x="68" y="212"/>
                  </a:lnTo>
                  <a:lnTo>
                    <a:pt x="57" y="217"/>
                  </a:lnTo>
                  <a:lnTo>
                    <a:pt x="50" y="218"/>
                  </a:lnTo>
                  <a:lnTo>
                    <a:pt x="46" y="218"/>
                  </a:lnTo>
                  <a:lnTo>
                    <a:pt x="42" y="218"/>
                  </a:lnTo>
                  <a:lnTo>
                    <a:pt x="39" y="215"/>
                  </a:lnTo>
                  <a:lnTo>
                    <a:pt x="33" y="211"/>
                  </a:lnTo>
                  <a:lnTo>
                    <a:pt x="25" y="207"/>
                  </a:lnTo>
                  <a:lnTo>
                    <a:pt x="15" y="201"/>
                  </a:lnTo>
                  <a:lnTo>
                    <a:pt x="7" y="196"/>
                  </a:lnTo>
                  <a:lnTo>
                    <a:pt x="1" y="190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3" y="183"/>
                  </a:lnTo>
                  <a:lnTo>
                    <a:pt x="6" y="182"/>
                  </a:lnTo>
                  <a:lnTo>
                    <a:pt x="19" y="174"/>
                  </a:lnTo>
                  <a:lnTo>
                    <a:pt x="33" y="167"/>
                  </a:lnTo>
                  <a:lnTo>
                    <a:pt x="48" y="161"/>
                  </a:lnTo>
                  <a:lnTo>
                    <a:pt x="65" y="157"/>
                  </a:lnTo>
                  <a:lnTo>
                    <a:pt x="97" y="153"/>
                  </a:lnTo>
                  <a:lnTo>
                    <a:pt x="130" y="151"/>
                  </a:lnTo>
                  <a:lnTo>
                    <a:pt x="147" y="150"/>
                  </a:lnTo>
                  <a:lnTo>
                    <a:pt x="163" y="149"/>
                  </a:lnTo>
                  <a:lnTo>
                    <a:pt x="179" y="147"/>
                  </a:lnTo>
                  <a:lnTo>
                    <a:pt x="193" y="143"/>
                  </a:lnTo>
                  <a:lnTo>
                    <a:pt x="206" y="139"/>
                  </a:lnTo>
                  <a:lnTo>
                    <a:pt x="219" y="133"/>
                  </a:lnTo>
                  <a:lnTo>
                    <a:pt x="230" y="125"/>
                  </a:lnTo>
                  <a:lnTo>
                    <a:pt x="240" y="115"/>
                  </a:lnTo>
                  <a:lnTo>
                    <a:pt x="262" y="109"/>
                  </a:lnTo>
                  <a:lnTo>
                    <a:pt x="278" y="103"/>
                  </a:lnTo>
                  <a:lnTo>
                    <a:pt x="291" y="99"/>
                  </a:lnTo>
                  <a:lnTo>
                    <a:pt x="298" y="95"/>
                  </a:lnTo>
                  <a:lnTo>
                    <a:pt x="302" y="92"/>
                  </a:lnTo>
                  <a:lnTo>
                    <a:pt x="305" y="89"/>
                  </a:lnTo>
                  <a:lnTo>
                    <a:pt x="308" y="86"/>
                  </a:lnTo>
                  <a:lnTo>
                    <a:pt x="310" y="84"/>
                  </a:lnTo>
                  <a:lnTo>
                    <a:pt x="313" y="68"/>
                  </a:lnTo>
                  <a:lnTo>
                    <a:pt x="316" y="56"/>
                  </a:lnTo>
                  <a:lnTo>
                    <a:pt x="320" y="45"/>
                  </a:lnTo>
                  <a:lnTo>
                    <a:pt x="326" y="35"/>
                  </a:lnTo>
                  <a:lnTo>
                    <a:pt x="331" y="27"/>
                  </a:lnTo>
                  <a:lnTo>
                    <a:pt x="338" y="20"/>
                  </a:lnTo>
                  <a:lnTo>
                    <a:pt x="346" y="14"/>
                  </a:lnTo>
                  <a:lnTo>
                    <a:pt x="355" y="10"/>
                  </a:lnTo>
                  <a:lnTo>
                    <a:pt x="364" y="7"/>
                  </a:lnTo>
                  <a:lnTo>
                    <a:pt x="374" y="5"/>
                  </a:lnTo>
                  <a:lnTo>
                    <a:pt x="385" y="3"/>
                  </a:lnTo>
                  <a:lnTo>
                    <a:pt x="398" y="2"/>
                  </a:lnTo>
                  <a:lnTo>
                    <a:pt x="422" y="0"/>
                  </a:lnTo>
                  <a:lnTo>
                    <a:pt x="452" y="0"/>
                  </a:lnTo>
                  <a:lnTo>
                    <a:pt x="468" y="17"/>
                  </a:lnTo>
                  <a:lnTo>
                    <a:pt x="483" y="30"/>
                  </a:lnTo>
                  <a:lnTo>
                    <a:pt x="500" y="39"/>
                  </a:lnTo>
                  <a:lnTo>
                    <a:pt x="515" y="48"/>
                  </a:lnTo>
                  <a:lnTo>
                    <a:pt x="532" y="54"/>
                  </a:lnTo>
                  <a:lnTo>
                    <a:pt x="553" y="60"/>
                  </a:lnTo>
                  <a:lnTo>
                    <a:pt x="576" y="67"/>
                  </a:lnTo>
                  <a:lnTo>
                    <a:pt x="604" y="74"/>
                  </a:lnTo>
                  <a:lnTo>
                    <a:pt x="605" y="111"/>
                  </a:lnTo>
                  <a:lnTo>
                    <a:pt x="604" y="142"/>
                  </a:lnTo>
                  <a:lnTo>
                    <a:pt x="603" y="165"/>
                  </a:lnTo>
                  <a:lnTo>
                    <a:pt x="600" y="186"/>
                  </a:lnTo>
                  <a:lnTo>
                    <a:pt x="597" y="203"/>
                  </a:lnTo>
                  <a:lnTo>
                    <a:pt x="594" y="217"/>
                  </a:lnTo>
                  <a:lnTo>
                    <a:pt x="593" y="230"/>
                  </a:lnTo>
                  <a:lnTo>
                    <a:pt x="591" y="244"/>
                  </a:lnTo>
                  <a:lnTo>
                    <a:pt x="609" y="259"/>
                  </a:lnTo>
                  <a:lnTo>
                    <a:pt x="625" y="271"/>
                  </a:lnTo>
                  <a:lnTo>
                    <a:pt x="639" y="279"/>
                  </a:lnTo>
                  <a:lnTo>
                    <a:pt x="652" y="284"/>
                  </a:lnTo>
                  <a:lnTo>
                    <a:pt x="668" y="289"/>
                  </a:lnTo>
                  <a:lnTo>
                    <a:pt x="687" y="291"/>
                  </a:lnTo>
                  <a:lnTo>
                    <a:pt x="709" y="294"/>
                  </a:lnTo>
                  <a:lnTo>
                    <a:pt x="737" y="295"/>
                  </a:lnTo>
                  <a:lnTo>
                    <a:pt x="744" y="312"/>
                  </a:lnTo>
                  <a:lnTo>
                    <a:pt x="748" y="329"/>
                  </a:lnTo>
                  <a:lnTo>
                    <a:pt x="752" y="348"/>
                  </a:lnTo>
                  <a:lnTo>
                    <a:pt x="755" y="367"/>
                  </a:lnTo>
                  <a:lnTo>
                    <a:pt x="756" y="387"/>
                  </a:lnTo>
                  <a:lnTo>
                    <a:pt x="755" y="408"/>
                  </a:lnTo>
                  <a:lnTo>
                    <a:pt x="754" y="427"/>
                  </a:lnTo>
                  <a:lnTo>
                    <a:pt x="749" y="446"/>
                  </a:lnTo>
                  <a:lnTo>
                    <a:pt x="744" y="466"/>
                  </a:lnTo>
                  <a:lnTo>
                    <a:pt x="738" y="482"/>
                  </a:lnTo>
                  <a:lnTo>
                    <a:pt x="730" y="499"/>
                  </a:lnTo>
                  <a:lnTo>
                    <a:pt x="720" y="513"/>
                  </a:lnTo>
                  <a:lnTo>
                    <a:pt x="715" y="520"/>
                  </a:lnTo>
                  <a:lnTo>
                    <a:pt x="708" y="525"/>
                  </a:lnTo>
                  <a:lnTo>
                    <a:pt x="702" y="529"/>
                  </a:lnTo>
                  <a:lnTo>
                    <a:pt x="695" y="535"/>
                  </a:lnTo>
                  <a:lnTo>
                    <a:pt x="688" y="538"/>
                  </a:lnTo>
                  <a:lnTo>
                    <a:pt x="682" y="542"/>
                  </a:lnTo>
                  <a:lnTo>
                    <a:pt x="673" y="543"/>
                  </a:lnTo>
                  <a:lnTo>
                    <a:pt x="665" y="545"/>
                  </a:lnTo>
                </a:path>
              </a:pathLst>
            </a:custGeom>
            <a:solidFill>
              <a:srgbClr val="00819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28" name="Freeform 379">
              <a:extLst>
                <a:ext uri="{FF2B5EF4-FFF2-40B4-BE49-F238E27FC236}">
                  <a16:creationId xmlns:a16="http://schemas.microsoft.com/office/drawing/2014/main" id="{DA912ECE-7BF0-460D-8FD8-AB85BE6685FC}"/>
                </a:ext>
              </a:extLst>
            </p:cNvPr>
            <p:cNvSpPr>
              <a:spLocks/>
            </p:cNvSpPr>
            <p:nvPr/>
          </p:nvSpPr>
          <p:spPr bwMode="auto">
            <a:xfrm rot="111527">
              <a:off x="8310381" y="1358489"/>
              <a:ext cx="1755845" cy="1703176"/>
            </a:xfrm>
            <a:custGeom>
              <a:avLst/>
              <a:gdLst>
                <a:gd name="T0" fmla="*/ 1 w 1383"/>
                <a:gd name="T1" fmla="*/ 1 h 1194"/>
                <a:gd name="T2" fmla="*/ 1 w 1383"/>
                <a:gd name="T3" fmla="*/ 1 h 1194"/>
                <a:gd name="T4" fmla="*/ 1 w 1383"/>
                <a:gd name="T5" fmla="*/ 1 h 1194"/>
                <a:gd name="T6" fmla="*/ 1 w 1383"/>
                <a:gd name="T7" fmla="*/ 1 h 1194"/>
                <a:gd name="T8" fmla="*/ 1 w 1383"/>
                <a:gd name="T9" fmla="*/ 1 h 1194"/>
                <a:gd name="T10" fmla="*/ 1 w 1383"/>
                <a:gd name="T11" fmla="*/ 1 h 1194"/>
                <a:gd name="T12" fmla="*/ 1 w 1383"/>
                <a:gd name="T13" fmla="*/ 1 h 1194"/>
                <a:gd name="T14" fmla="*/ 1 w 1383"/>
                <a:gd name="T15" fmla="*/ 1 h 1194"/>
                <a:gd name="T16" fmla="*/ 1 w 1383"/>
                <a:gd name="T17" fmla="*/ 1 h 1194"/>
                <a:gd name="T18" fmla="*/ 0 w 1383"/>
                <a:gd name="T19" fmla="*/ 1 h 1194"/>
                <a:gd name="T20" fmla="*/ 1 w 1383"/>
                <a:gd name="T21" fmla="*/ 1 h 1194"/>
                <a:gd name="T22" fmla="*/ 1 w 1383"/>
                <a:gd name="T23" fmla="*/ 1 h 1194"/>
                <a:gd name="T24" fmla="*/ 1 w 1383"/>
                <a:gd name="T25" fmla="*/ 1 h 1194"/>
                <a:gd name="T26" fmla="*/ 1 w 1383"/>
                <a:gd name="T27" fmla="*/ 1 h 1194"/>
                <a:gd name="T28" fmla="*/ 1 w 1383"/>
                <a:gd name="T29" fmla="*/ 1 h 1194"/>
                <a:gd name="T30" fmla="*/ 1 w 1383"/>
                <a:gd name="T31" fmla="*/ 1 h 1194"/>
                <a:gd name="T32" fmla="*/ 1 w 1383"/>
                <a:gd name="T33" fmla="*/ 1 h 1194"/>
                <a:gd name="T34" fmla="*/ 1 w 1383"/>
                <a:gd name="T35" fmla="*/ 1 h 1194"/>
                <a:gd name="T36" fmla="*/ 1 w 1383"/>
                <a:gd name="T37" fmla="*/ 1 h 1194"/>
                <a:gd name="T38" fmla="*/ 1 w 1383"/>
                <a:gd name="T39" fmla="*/ 1 h 1194"/>
                <a:gd name="T40" fmla="*/ 1 w 1383"/>
                <a:gd name="T41" fmla="*/ 1 h 1194"/>
                <a:gd name="T42" fmla="*/ 1 w 1383"/>
                <a:gd name="T43" fmla="*/ 1 h 1194"/>
                <a:gd name="T44" fmla="*/ 1 w 1383"/>
                <a:gd name="T45" fmla="*/ 1 h 1194"/>
                <a:gd name="T46" fmla="*/ 1 w 1383"/>
                <a:gd name="T47" fmla="*/ 1 h 1194"/>
                <a:gd name="T48" fmla="*/ 1 w 1383"/>
                <a:gd name="T49" fmla="*/ 1 h 1194"/>
                <a:gd name="T50" fmla="*/ 1 w 1383"/>
                <a:gd name="T51" fmla="*/ 1 h 1194"/>
                <a:gd name="T52" fmla="*/ 1 w 1383"/>
                <a:gd name="T53" fmla="*/ 1 h 1194"/>
                <a:gd name="T54" fmla="*/ 1 w 1383"/>
                <a:gd name="T55" fmla="*/ 1 h 1194"/>
                <a:gd name="T56" fmla="*/ 1 w 1383"/>
                <a:gd name="T57" fmla="*/ 1 h 1194"/>
                <a:gd name="T58" fmla="*/ 1 w 1383"/>
                <a:gd name="T59" fmla="*/ 1 h 1194"/>
                <a:gd name="T60" fmla="*/ 1 w 1383"/>
                <a:gd name="T61" fmla="*/ 1 h 1194"/>
                <a:gd name="T62" fmla="*/ 1 w 1383"/>
                <a:gd name="T63" fmla="*/ 1 h 1194"/>
                <a:gd name="T64" fmla="*/ 1 w 1383"/>
                <a:gd name="T65" fmla="*/ 1 h 1194"/>
                <a:gd name="T66" fmla="*/ 1 w 1383"/>
                <a:gd name="T67" fmla="*/ 1 h 1194"/>
                <a:gd name="T68" fmla="*/ 1 w 1383"/>
                <a:gd name="T69" fmla="*/ 1 h 1194"/>
                <a:gd name="T70" fmla="*/ 1 w 1383"/>
                <a:gd name="T71" fmla="*/ 1 h 1194"/>
                <a:gd name="T72" fmla="*/ 1 w 1383"/>
                <a:gd name="T73" fmla="*/ 1 h 1194"/>
                <a:gd name="T74" fmla="*/ 1 w 1383"/>
                <a:gd name="T75" fmla="*/ 1 h 1194"/>
                <a:gd name="T76" fmla="*/ 1 w 1383"/>
                <a:gd name="T77" fmla="*/ 1 h 1194"/>
                <a:gd name="T78" fmla="*/ 1 w 1383"/>
                <a:gd name="T79" fmla="*/ 1 h 1194"/>
                <a:gd name="T80" fmla="*/ 1 w 1383"/>
                <a:gd name="T81" fmla="*/ 1 h 1194"/>
                <a:gd name="T82" fmla="*/ 1 w 1383"/>
                <a:gd name="T83" fmla="*/ 1 h 1194"/>
                <a:gd name="T84" fmla="*/ 1 w 1383"/>
                <a:gd name="T85" fmla="*/ 1 h 1194"/>
                <a:gd name="T86" fmla="*/ 1 w 1383"/>
                <a:gd name="T87" fmla="*/ 1 h 1194"/>
                <a:gd name="T88" fmla="*/ 1 w 1383"/>
                <a:gd name="T89" fmla="*/ 1 h 1194"/>
                <a:gd name="T90" fmla="*/ 1 w 1383"/>
                <a:gd name="T91" fmla="*/ 1 h 1194"/>
                <a:gd name="T92" fmla="*/ 1 w 1383"/>
                <a:gd name="T93" fmla="*/ 1 h 1194"/>
                <a:gd name="T94" fmla="*/ 1 w 1383"/>
                <a:gd name="T95" fmla="*/ 1 h 1194"/>
                <a:gd name="T96" fmla="*/ 1 w 1383"/>
                <a:gd name="T97" fmla="*/ 1 h 1194"/>
                <a:gd name="T98" fmla="*/ 1 w 1383"/>
                <a:gd name="T99" fmla="*/ 1 h 1194"/>
                <a:gd name="T100" fmla="*/ 1 w 1383"/>
                <a:gd name="T101" fmla="*/ 1 h 1194"/>
                <a:gd name="T102" fmla="*/ 1 w 1383"/>
                <a:gd name="T103" fmla="*/ 1 h 1194"/>
                <a:gd name="T104" fmla="*/ 1 w 1383"/>
                <a:gd name="T105" fmla="*/ 1 h 1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3"/>
                <a:gd name="T160" fmla="*/ 0 h 1194"/>
                <a:gd name="T161" fmla="*/ 1383 w 1383"/>
                <a:gd name="T162" fmla="*/ 1194 h 11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3" h="1194">
                  <a:moveTo>
                    <a:pt x="874" y="1193"/>
                  </a:moveTo>
                  <a:lnTo>
                    <a:pt x="795" y="1189"/>
                  </a:lnTo>
                  <a:lnTo>
                    <a:pt x="716" y="1186"/>
                  </a:lnTo>
                  <a:lnTo>
                    <a:pt x="637" y="1182"/>
                  </a:lnTo>
                  <a:lnTo>
                    <a:pt x="558" y="1180"/>
                  </a:lnTo>
                  <a:lnTo>
                    <a:pt x="479" y="1177"/>
                  </a:lnTo>
                  <a:lnTo>
                    <a:pt x="400" y="1174"/>
                  </a:lnTo>
                  <a:lnTo>
                    <a:pt x="323" y="1171"/>
                  </a:lnTo>
                  <a:lnTo>
                    <a:pt x="244" y="1168"/>
                  </a:lnTo>
                  <a:lnTo>
                    <a:pt x="224" y="1153"/>
                  </a:lnTo>
                  <a:lnTo>
                    <a:pt x="208" y="1141"/>
                  </a:lnTo>
                  <a:lnTo>
                    <a:pt x="195" y="1130"/>
                  </a:lnTo>
                  <a:lnTo>
                    <a:pt x="183" y="1119"/>
                  </a:lnTo>
                  <a:lnTo>
                    <a:pt x="173" y="1106"/>
                  </a:lnTo>
                  <a:lnTo>
                    <a:pt x="162" y="1091"/>
                  </a:lnTo>
                  <a:lnTo>
                    <a:pt x="151" y="1071"/>
                  </a:lnTo>
                  <a:lnTo>
                    <a:pt x="137" y="1045"/>
                  </a:lnTo>
                  <a:lnTo>
                    <a:pt x="129" y="1030"/>
                  </a:lnTo>
                  <a:lnTo>
                    <a:pt x="122" y="1015"/>
                  </a:lnTo>
                  <a:lnTo>
                    <a:pt x="115" y="998"/>
                  </a:lnTo>
                  <a:lnTo>
                    <a:pt x="109" y="983"/>
                  </a:lnTo>
                  <a:lnTo>
                    <a:pt x="102" y="966"/>
                  </a:lnTo>
                  <a:lnTo>
                    <a:pt x="96" y="951"/>
                  </a:lnTo>
                  <a:lnTo>
                    <a:pt x="89" y="934"/>
                  </a:lnTo>
                  <a:lnTo>
                    <a:pt x="80" y="919"/>
                  </a:lnTo>
                  <a:lnTo>
                    <a:pt x="80" y="904"/>
                  </a:lnTo>
                  <a:lnTo>
                    <a:pt x="82" y="887"/>
                  </a:lnTo>
                  <a:lnTo>
                    <a:pt x="84" y="872"/>
                  </a:lnTo>
                  <a:lnTo>
                    <a:pt x="87" y="857"/>
                  </a:lnTo>
                  <a:lnTo>
                    <a:pt x="94" y="826"/>
                  </a:lnTo>
                  <a:lnTo>
                    <a:pt x="105" y="797"/>
                  </a:lnTo>
                  <a:lnTo>
                    <a:pt x="118" y="768"/>
                  </a:lnTo>
                  <a:lnTo>
                    <a:pt x="132" y="739"/>
                  </a:lnTo>
                  <a:lnTo>
                    <a:pt x="147" y="711"/>
                  </a:lnTo>
                  <a:lnTo>
                    <a:pt x="162" y="684"/>
                  </a:lnTo>
                  <a:lnTo>
                    <a:pt x="195" y="628"/>
                  </a:lnTo>
                  <a:lnTo>
                    <a:pt x="226" y="573"/>
                  </a:lnTo>
                  <a:lnTo>
                    <a:pt x="240" y="545"/>
                  </a:lnTo>
                  <a:lnTo>
                    <a:pt x="252" y="518"/>
                  </a:lnTo>
                  <a:lnTo>
                    <a:pt x="262" y="488"/>
                  </a:lnTo>
                  <a:lnTo>
                    <a:pt x="269" y="459"/>
                  </a:lnTo>
                  <a:lnTo>
                    <a:pt x="242" y="441"/>
                  </a:lnTo>
                  <a:lnTo>
                    <a:pt x="219" y="429"/>
                  </a:lnTo>
                  <a:lnTo>
                    <a:pt x="199" y="419"/>
                  </a:lnTo>
                  <a:lnTo>
                    <a:pt x="181" y="412"/>
                  </a:lnTo>
                  <a:lnTo>
                    <a:pt x="163" y="408"/>
                  </a:lnTo>
                  <a:lnTo>
                    <a:pt x="144" y="405"/>
                  </a:lnTo>
                  <a:lnTo>
                    <a:pt x="120" y="403"/>
                  </a:lnTo>
                  <a:lnTo>
                    <a:pt x="91" y="400"/>
                  </a:lnTo>
                  <a:lnTo>
                    <a:pt x="69" y="368"/>
                  </a:lnTo>
                  <a:lnTo>
                    <a:pt x="48" y="336"/>
                  </a:lnTo>
                  <a:lnTo>
                    <a:pt x="40" y="320"/>
                  </a:lnTo>
                  <a:lnTo>
                    <a:pt x="32" y="304"/>
                  </a:lnTo>
                  <a:lnTo>
                    <a:pt x="23" y="288"/>
                  </a:lnTo>
                  <a:lnTo>
                    <a:pt x="18" y="272"/>
                  </a:lnTo>
                  <a:lnTo>
                    <a:pt x="12" y="256"/>
                  </a:lnTo>
                  <a:lnTo>
                    <a:pt x="7" y="239"/>
                  </a:lnTo>
                  <a:lnTo>
                    <a:pt x="4" y="223"/>
                  </a:lnTo>
                  <a:lnTo>
                    <a:pt x="1" y="206"/>
                  </a:lnTo>
                  <a:lnTo>
                    <a:pt x="0" y="189"/>
                  </a:lnTo>
                  <a:lnTo>
                    <a:pt x="0" y="171"/>
                  </a:lnTo>
                  <a:lnTo>
                    <a:pt x="1" y="153"/>
                  </a:lnTo>
                  <a:lnTo>
                    <a:pt x="4" y="134"/>
                  </a:lnTo>
                  <a:lnTo>
                    <a:pt x="51" y="116"/>
                  </a:lnTo>
                  <a:lnTo>
                    <a:pt x="90" y="101"/>
                  </a:lnTo>
                  <a:lnTo>
                    <a:pt x="126" y="88"/>
                  </a:lnTo>
                  <a:lnTo>
                    <a:pt x="159" y="79"/>
                  </a:lnTo>
                  <a:lnTo>
                    <a:pt x="194" y="73"/>
                  </a:lnTo>
                  <a:lnTo>
                    <a:pt x="231" y="69"/>
                  </a:lnTo>
                  <a:lnTo>
                    <a:pt x="274" y="66"/>
                  </a:lnTo>
                  <a:lnTo>
                    <a:pt x="327" y="65"/>
                  </a:lnTo>
                  <a:lnTo>
                    <a:pt x="325" y="59"/>
                  </a:lnTo>
                  <a:lnTo>
                    <a:pt x="323" y="54"/>
                  </a:lnTo>
                  <a:lnTo>
                    <a:pt x="321" y="48"/>
                  </a:lnTo>
                  <a:lnTo>
                    <a:pt x="320" y="44"/>
                  </a:lnTo>
                  <a:lnTo>
                    <a:pt x="319" y="38"/>
                  </a:lnTo>
                  <a:lnTo>
                    <a:pt x="317" y="33"/>
                  </a:lnTo>
                  <a:lnTo>
                    <a:pt x="316" y="27"/>
                  </a:lnTo>
                  <a:lnTo>
                    <a:pt x="314" y="23"/>
                  </a:lnTo>
                  <a:lnTo>
                    <a:pt x="320" y="19"/>
                  </a:lnTo>
                  <a:lnTo>
                    <a:pt x="325" y="16"/>
                  </a:lnTo>
                  <a:lnTo>
                    <a:pt x="332" y="12"/>
                  </a:lnTo>
                  <a:lnTo>
                    <a:pt x="339" y="9"/>
                  </a:lnTo>
                  <a:lnTo>
                    <a:pt x="359" y="5"/>
                  </a:lnTo>
                  <a:lnTo>
                    <a:pt x="378" y="1"/>
                  </a:lnTo>
                  <a:lnTo>
                    <a:pt x="399" y="0"/>
                  </a:lnTo>
                  <a:lnTo>
                    <a:pt x="418" y="1"/>
                  </a:lnTo>
                  <a:lnTo>
                    <a:pt x="428" y="4"/>
                  </a:lnTo>
                  <a:lnTo>
                    <a:pt x="436" y="5"/>
                  </a:lnTo>
                  <a:lnTo>
                    <a:pt x="443" y="9"/>
                  </a:lnTo>
                  <a:lnTo>
                    <a:pt x="450" y="13"/>
                  </a:lnTo>
                  <a:lnTo>
                    <a:pt x="452" y="19"/>
                  </a:lnTo>
                  <a:lnTo>
                    <a:pt x="453" y="26"/>
                  </a:lnTo>
                  <a:lnTo>
                    <a:pt x="454" y="32"/>
                  </a:lnTo>
                  <a:lnTo>
                    <a:pt x="456" y="37"/>
                  </a:lnTo>
                  <a:lnTo>
                    <a:pt x="457" y="44"/>
                  </a:lnTo>
                  <a:lnTo>
                    <a:pt x="458" y="50"/>
                  </a:lnTo>
                  <a:lnTo>
                    <a:pt x="460" y="56"/>
                  </a:lnTo>
                  <a:lnTo>
                    <a:pt x="461" y="63"/>
                  </a:lnTo>
                  <a:lnTo>
                    <a:pt x="485" y="68"/>
                  </a:lnTo>
                  <a:lnTo>
                    <a:pt x="507" y="73"/>
                  </a:lnTo>
                  <a:lnTo>
                    <a:pt x="526" y="79"/>
                  </a:lnTo>
                  <a:lnTo>
                    <a:pt x="543" y="84"/>
                  </a:lnTo>
                  <a:lnTo>
                    <a:pt x="558" y="91"/>
                  </a:lnTo>
                  <a:lnTo>
                    <a:pt x="572" y="98"/>
                  </a:lnTo>
                  <a:lnTo>
                    <a:pt x="583" y="106"/>
                  </a:lnTo>
                  <a:lnTo>
                    <a:pt x="594" y="116"/>
                  </a:lnTo>
                  <a:lnTo>
                    <a:pt x="603" y="127"/>
                  </a:lnTo>
                  <a:lnTo>
                    <a:pt x="611" y="140"/>
                  </a:lnTo>
                  <a:lnTo>
                    <a:pt x="618" y="153"/>
                  </a:lnTo>
                  <a:lnTo>
                    <a:pt x="623" y="169"/>
                  </a:lnTo>
                  <a:lnTo>
                    <a:pt x="630" y="187"/>
                  </a:lnTo>
                  <a:lnTo>
                    <a:pt x="634" y="206"/>
                  </a:lnTo>
                  <a:lnTo>
                    <a:pt x="640" y="228"/>
                  </a:lnTo>
                  <a:lnTo>
                    <a:pt x="645" y="252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3" y="259"/>
                  </a:lnTo>
                  <a:lnTo>
                    <a:pt x="669" y="263"/>
                  </a:lnTo>
                  <a:lnTo>
                    <a:pt x="677" y="270"/>
                  </a:lnTo>
                  <a:lnTo>
                    <a:pt x="684" y="279"/>
                  </a:lnTo>
                  <a:lnTo>
                    <a:pt x="690" y="292"/>
                  </a:lnTo>
                  <a:lnTo>
                    <a:pt x="695" y="306"/>
                  </a:lnTo>
                  <a:lnTo>
                    <a:pt x="701" y="321"/>
                  </a:lnTo>
                  <a:lnTo>
                    <a:pt x="708" y="338"/>
                  </a:lnTo>
                  <a:lnTo>
                    <a:pt x="713" y="338"/>
                  </a:lnTo>
                  <a:lnTo>
                    <a:pt x="719" y="339"/>
                  </a:lnTo>
                  <a:lnTo>
                    <a:pt x="724" y="339"/>
                  </a:lnTo>
                  <a:lnTo>
                    <a:pt x="730" y="340"/>
                  </a:lnTo>
                  <a:lnTo>
                    <a:pt x="735" y="340"/>
                  </a:lnTo>
                  <a:lnTo>
                    <a:pt x="742" y="342"/>
                  </a:lnTo>
                  <a:lnTo>
                    <a:pt x="748" y="343"/>
                  </a:lnTo>
                  <a:lnTo>
                    <a:pt x="753" y="343"/>
                  </a:lnTo>
                  <a:lnTo>
                    <a:pt x="752" y="347"/>
                  </a:lnTo>
                  <a:lnTo>
                    <a:pt x="752" y="351"/>
                  </a:lnTo>
                  <a:lnTo>
                    <a:pt x="751" y="356"/>
                  </a:lnTo>
                  <a:lnTo>
                    <a:pt x="751" y="358"/>
                  </a:lnTo>
                  <a:lnTo>
                    <a:pt x="749" y="362"/>
                  </a:lnTo>
                  <a:lnTo>
                    <a:pt x="749" y="367"/>
                  </a:lnTo>
                  <a:lnTo>
                    <a:pt x="748" y="371"/>
                  </a:lnTo>
                  <a:lnTo>
                    <a:pt x="748" y="374"/>
                  </a:lnTo>
                  <a:lnTo>
                    <a:pt x="742" y="375"/>
                  </a:lnTo>
                  <a:lnTo>
                    <a:pt x="738" y="376"/>
                  </a:lnTo>
                  <a:lnTo>
                    <a:pt x="733" y="378"/>
                  </a:lnTo>
                  <a:lnTo>
                    <a:pt x="727" y="378"/>
                  </a:lnTo>
                  <a:lnTo>
                    <a:pt x="723" y="379"/>
                  </a:lnTo>
                  <a:lnTo>
                    <a:pt x="717" y="380"/>
                  </a:lnTo>
                  <a:lnTo>
                    <a:pt x="712" y="382"/>
                  </a:lnTo>
                  <a:lnTo>
                    <a:pt x="708" y="383"/>
                  </a:lnTo>
                  <a:lnTo>
                    <a:pt x="708" y="386"/>
                  </a:lnTo>
                  <a:lnTo>
                    <a:pt x="708" y="387"/>
                  </a:lnTo>
                  <a:lnTo>
                    <a:pt x="708" y="390"/>
                  </a:lnTo>
                  <a:lnTo>
                    <a:pt x="708" y="392"/>
                  </a:lnTo>
                  <a:lnTo>
                    <a:pt x="708" y="394"/>
                  </a:lnTo>
                  <a:lnTo>
                    <a:pt x="708" y="396"/>
                  </a:lnTo>
                  <a:lnTo>
                    <a:pt x="708" y="398"/>
                  </a:lnTo>
                  <a:lnTo>
                    <a:pt x="708" y="400"/>
                  </a:lnTo>
                  <a:lnTo>
                    <a:pt x="712" y="401"/>
                  </a:lnTo>
                  <a:lnTo>
                    <a:pt x="715" y="403"/>
                  </a:lnTo>
                  <a:lnTo>
                    <a:pt x="717" y="403"/>
                  </a:lnTo>
                  <a:lnTo>
                    <a:pt x="719" y="404"/>
                  </a:lnTo>
                  <a:lnTo>
                    <a:pt x="720" y="405"/>
                  </a:lnTo>
                  <a:lnTo>
                    <a:pt x="723" y="407"/>
                  </a:lnTo>
                  <a:lnTo>
                    <a:pt x="724" y="410"/>
                  </a:lnTo>
                  <a:lnTo>
                    <a:pt x="727" y="412"/>
                  </a:lnTo>
                  <a:lnTo>
                    <a:pt x="760" y="397"/>
                  </a:lnTo>
                  <a:lnTo>
                    <a:pt x="787" y="383"/>
                  </a:lnTo>
                  <a:lnTo>
                    <a:pt x="809" y="372"/>
                  </a:lnTo>
                  <a:lnTo>
                    <a:pt x="828" y="362"/>
                  </a:lnTo>
                  <a:lnTo>
                    <a:pt x="842" y="354"/>
                  </a:lnTo>
                  <a:lnTo>
                    <a:pt x="855" y="349"/>
                  </a:lnTo>
                  <a:lnTo>
                    <a:pt x="864" y="344"/>
                  </a:lnTo>
                  <a:lnTo>
                    <a:pt x="874" y="343"/>
                  </a:lnTo>
                  <a:lnTo>
                    <a:pt x="874" y="349"/>
                  </a:lnTo>
                  <a:lnTo>
                    <a:pt x="875" y="353"/>
                  </a:lnTo>
                  <a:lnTo>
                    <a:pt x="877" y="357"/>
                  </a:lnTo>
                  <a:lnTo>
                    <a:pt x="877" y="358"/>
                  </a:lnTo>
                  <a:lnTo>
                    <a:pt x="880" y="361"/>
                  </a:lnTo>
                  <a:lnTo>
                    <a:pt x="881" y="362"/>
                  </a:lnTo>
                  <a:lnTo>
                    <a:pt x="884" y="364"/>
                  </a:lnTo>
                  <a:lnTo>
                    <a:pt x="888" y="367"/>
                  </a:lnTo>
                  <a:lnTo>
                    <a:pt x="893" y="349"/>
                  </a:lnTo>
                  <a:lnTo>
                    <a:pt x="896" y="332"/>
                  </a:lnTo>
                  <a:lnTo>
                    <a:pt x="898" y="320"/>
                  </a:lnTo>
                  <a:lnTo>
                    <a:pt x="899" y="307"/>
                  </a:lnTo>
                  <a:lnTo>
                    <a:pt x="900" y="295"/>
                  </a:lnTo>
                  <a:lnTo>
                    <a:pt x="904" y="284"/>
                  </a:lnTo>
                  <a:lnTo>
                    <a:pt x="909" y="278"/>
                  </a:lnTo>
                  <a:lnTo>
                    <a:pt x="913" y="272"/>
                  </a:lnTo>
                  <a:lnTo>
                    <a:pt x="918" y="266"/>
                  </a:lnTo>
                  <a:lnTo>
                    <a:pt x="925" y="260"/>
                  </a:lnTo>
                  <a:lnTo>
                    <a:pt x="993" y="266"/>
                  </a:lnTo>
                  <a:lnTo>
                    <a:pt x="1044" y="270"/>
                  </a:lnTo>
                  <a:lnTo>
                    <a:pt x="1082" y="272"/>
                  </a:lnTo>
                  <a:lnTo>
                    <a:pt x="1108" y="275"/>
                  </a:lnTo>
                  <a:lnTo>
                    <a:pt x="1125" y="278"/>
                  </a:lnTo>
                  <a:lnTo>
                    <a:pt x="1134" y="279"/>
                  </a:lnTo>
                  <a:lnTo>
                    <a:pt x="1140" y="281"/>
                  </a:lnTo>
                  <a:lnTo>
                    <a:pt x="1145" y="282"/>
                  </a:lnTo>
                  <a:lnTo>
                    <a:pt x="1140" y="295"/>
                  </a:lnTo>
                  <a:lnTo>
                    <a:pt x="1134" y="307"/>
                  </a:lnTo>
                  <a:lnTo>
                    <a:pt x="1127" y="320"/>
                  </a:lnTo>
                  <a:lnTo>
                    <a:pt x="1121" y="332"/>
                  </a:lnTo>
                  <a:lnTo>
                    <a:pt x="1114" y="346"/>
                  </a:lnTo>
                  <a:lnTo>
                    <a:pt x="1107" y="358"/>
                  </a:lnTo>
                  <a:lnTo>
                    <a:pt x="1101" y="371"/>
                  </a:lnTo>
                  <a:lnTo>
                    <a:pt x="1097" y="383"/>
                  </a:lnTo>
                  <a:lnTo>
                    <a:pt x="1101" y="387"/>
                  </a:lnTo>
                  <a:lnTo>
                    <a:pt x="1104" y="390"/>
                  </a:lnTo>
                  <a:lnTo>
                    <a:pt x="1107" y="392"/>
                  </a:lnTo>
                  <a:lnTo>
                    <a:pt x="1111" y="393"/>
                  </a:lnTo>
                  <a:lnTo>
                    <a:pt x="1115" y="394"/>
                  </a:lnTo>
                  <a:lnTo>
                    <a:pt x="1121" y="394"/>
                  </a:lnTo>
                  <a:lnTo>
                    <a:pt x="1127" y="394"/>
                  </a:lnTo>
                  <a:lnTo>
                    <a:pt x="1137" y="394"/>
                  </a:lnTo>
                  <a:lnTo>
                    <a:pt x="1155" y="371"/>
                  </a:lnTo>
                  <a:lnTo>
                    <a:pt x="1170" y="351"/>
                  </a:lnTo>
                  <a:lnTo>
                    <a:pt x="1177" y="344"/>
                  </a:lnTo>
                  <a:lnTo>
                    <a:pt x="1183" y="338"/>
                  </a:lnTo>
                  <a:lnTo>
                    <a:pt x="1190" y="332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12" y="322"/>
                  </a:lnTo>
                  <a:lnTo>
                    <a:pt x="1220" y="320"/>
                  </a:lnTo>
                  <a:lnTo>
                    <a:pt x="1230" y="318"/>
                  </a:lnTo>
                  <a:lnTo>
                    <a:pt x="1255" y="317"/>
                  </a:lnTo>
                  <a:lnTo>
                    <a:pt x="1287" y="317"/>
                  </a:lnTo>
                  <a:lnTo>
                    <a:pt x="1302" y="325"/>
                  </a:lnTo>
                  <a:lnTo>
                    <a:pt x="1316" y="332"/>
                  </a:lnTo>
                  <a:lnTo>
                    <a:pt x="1327" y="336"/>
                  </a:lnTo>
                  <a:lnTo>
                    <a:pt x="1338" y="340"/>
                  </a:lnTo>
                  <a:lnTo>
                    <a:pt x="1356" y="346"/>
                  </a:lnTo>
                  <a:lnTo>
                    <a:pt x="1369" y="353"/>
                  </a:lnTo>
                  <a:lnTo>
                    <a:pt x="1374" y="357"/>
                  </a:lnTo>
                  <a:lnTo>
                    <a:pt x="1377" y="361"/>
                  </a:lnTo>
                  <a:lnTo>
                    <a:pt x="1380" y="368"/>
                  </a:lnTo>
                  <a:lnTo>
                    <a:pt x="1381" y="378"/>
                  </a:lnTo>
                  <a:lnTo>
                    <a:pt x="1382" y="403"/>
                  </a:lnTo>
                  <a:lnTo>
                    <a:pt x="1380" y="440"/>
                  </a:lnTo>
                  <a:lnTo>
                    <a:pt x="1375" y="452"/>
                  </a:lnTo>
                  <a:lnTo>
                    <a:pt x="1370" y="465"/>
                  </a:lnTo>
                  <a:lnTo>
                    <a:pt x="1363" y="477"/>
                  </a:lnTo>
                  <a:lnTo>
                    <a:pt x="1356" y="490"/>
                  </a:lnTo>
                  <a:lnTo>
                    <a:pt x="1349" y="504"/>
                  </a:lnTo>
                  <a:lnTo>
                    <a:pt x="1344" y="518"/>
                  </a:lnTo>
                  <a:lnTo>
                    <a:pt x="1338" y="533"/>
                  </a:lnTo>
                  <a:lnTo>
                    <a:pt x="1334" y="549"/>
                  </a:lnTo>
                  <a:lnTo>
                    <a:pt x="1327" y="558"/>
                  </a:lnTo>
                  <a:lnTo>
                    <a:pt x="1320" y="565"/>
                  </a:lnTo>
                  <a:lnTo>
                    <a:pt x="1313" y="573"/>
                  </a:lnTo>
                  <a:lnTo>
                    <a:pt x="1305" y="583"/>
                  </a:lnTo>
                  <a:lnTo>
                    <a:pt x="1294" y="598"/>
                  </a:lnTo>
                  <a:lnTo>
                    <a:pt x="1280" y="619"/>
                  </a:lnTo>
                  <a:lnTo>
                    <a:pt x="1260" y="646"/>
                  </a:lnTo>
                  <a:lnTo>
                    <a:pt x="1234" y="684"/>
                  </a:lnTo>
                  <a:lnTo>
                    <a:pt x="1222" y="688"/>
                  </a:lnTo>
                  <a:lnTo>
                    <a:pt x="1208" y="692"/>
                  </a:lnTo>
                  <a:lnTo>
                    <a:pt x="1195" y="699"/>
                  </a:lnTo>
                  <a:lnTo>
                    <a:pt x="1182" y="707"/>
                  </a:lnTo>
                  <a:lnTo>
                    <a:pt x="1170" y="716"/>
                  </a:lnTo>
                  <a:lnTo>
                    <a:pt x="1161" y="725"/>
                  </a:lnTo>
                  <a:lnTo>
                    <a:pt x="1157" y="731"/>
                  </a:lnTo>
                  <a:lnTo>
                    <a:pt x="1152" y="738"/>
                  </a:lnTo>
                  <a:lnTo>
                    <a:pt x="1151" y="743"/>
                  </a:lnTo>
                  <a:lnTo>
                    <a:pt x="1148" y="750"/>
                  </a:lnTo>
                  <a:lnTo>
                    <a:pt x="1147" y="750"/>
                  </a:lnTo>
                  <a:lnTo>
                    <a:pt x="1144" y="750"/>
                  </a:lnTo>
                  <a:lnTo>
                    <a:pt x="1143" y="750"/>
                  </a:lnTo>
                  <a:lnTo>
                    <a:pt x="1140" y="750"/>
                  </a:lnTo>
                  <a:lnTo>
                    <a:pt x="1139" y="750"/>
                  </a:lnTo>
                  <a:lnTo>
                    <a:pt x="1136" y="750"/>
                  </a:lnTo>
                  <a:lnTo>
                    <a:pt x="1134" y="750"/>
                  </a:lnTo>
                  <a:lnTo>
                    <a:pt x="1132" y="750"/>
                  </a:lnTo>
                  <a:lnTo>
                    <a:pt x="1132" y="752"/>
                  </a:lnTo>
                  <a:lnTo>
                    <a:pt x="1132" y="754"/>
                  </a:lnTo>
                  <a:lnTo>
                    <a:pt x="1132" y="756"/>
                  </a:lnTo>
                  <a:lnTo>
                    <a:pt x="1132" y="759"/>
                  </a:lnTo>
                  <a:lnTo>
                    <a:pt x="1132" y="760"/>
                  </a:lnTo>
                  <a:lnTo>
                    <a:pt x="1132" y="763"/>
                  </a:lnTo>
                  <a:lnTo>
                    <a:pt x="1132" y="764"/>
                  </a:lnTo>
                  <a:lnTo>
                    <a:pt x="1132" y="767"/>
                  </a:lnTo>
                  <a:lnTo>
                    <a:pt x="1141" y="770"/>
                  </a:lnTo>
                  <a:lnTo>
                    <a:pt x="1148" y="772"/>
                  </a:lnTo>
                  <a:lnTo>
                    <a:pt x="1154" y="774"/>
                  </a:lnTo>
                  <a:lnTo>
                    <a:pt x="1158" y="775"/>
                  </a:lnTo>
                  <a:lnTo>
                    <a:pt x="1161" y="778"/>
                  </a:lnTo>
                  <a:lnTo>
                    <a:pt x="1162" y="779"/>
                  </a:lnTo>
                  <a:lnTo>
                    <a:pt x="1163" y="782"/>
                  </a:lnTo>
                  <a:lnTo>
                    <a:pt x="1166" y="786"/>
                  </a:lnTo>
                  <a:lnTo>
                    <a:pt x="1158" y="808"/>
                  </a:lnTo>
                  <a:lnTo>
                    <a:pt x="1148" y="828"/>
                  </a:lnTo>
                  <a:lnTo>
                    <a:pt x="1139" y="846"/>
                  </a:lnTo>
                  <a:lnTo>
                    <a:pt x="1127" y="862"/>
                  </a:lnTo>
                  <a:lnTo>
                    <a:pt x="1115" y="878"/>
                  </a:lnTo>
                  <a:lnTo>
                    <a:pt x="1100" y="891"/>
                  </a:lnTo>
                  <a:lnTo>
                    <a:pt x="1083" y="905"/>
                  </a:lnTo>
                  <a:lnTo>
                    <a:pt x="1062" y="918"/>
                  </a:lnTo>
                  <a:lnTo>
                    <a:pt x="1060" y="932"/>
                  </a:lnTo>
                  <a:lnTo>
                    <a:pt x="1055" y="950"/>
                  </a:lnTo>
                  <a:lnTo>
                    <a:pt x="1051" y="970"/>
                  </a:lnTo>
                  <a:lnTo>
                    <a:pt x="1047" y="995"/>
                  </a:lnTo>
                  <a:lnTo>
                    <a:pt x="1043" y="1019"/>
                  </a:lnTo>
                  <a:lnTo>
                    <a:pt x="1039" y="1042"/>
                  </a:lnTo>
                  <a:lnTo>
                    <a:pt x="1035" y="1065"/>
                  </a:lnTo>
                  <a:lnTo>
                    <a:pt x="1031" y="1081"/>
                  </a:lnTo>
                  <a:lnTo>
                    <a:pt x="1015" y="1099"/>
                  </a:lnTo>
                  <a:lnTo>
                    <a:pt x="1004" y="1113"/>
                  </a:lnTo>
                  <a:lnTo>
                    <a:pt x="996" y="1124"/>
                  </a:lnTo>
                  <a:lnTo>
                    <a:pt x="989" y="1134"/>
                  </a:lnTo>
                  <a:lnTo>
                    <a:pt x="982" y="1145"/>
                  </a:lnTo>
                  <a:lnTo>
                    <a:pt x="974" y="1157"/>
                  </a:lnTo>
                  <a:lnTo>
                    <a:pt x="964" y="1173"/>
                  </a:lnTo>
                  <a:lnTo>
                    <a:pt x="950" y="1193"/>
                  </a:lnTo>
                  <a:lnTo>
                    <a:pt x="942" y="1193"/>
                  </a:lnTo>
                  <a:lnTo>
                    <a:pt x="932" y="1193"/>
                  </a:lnTo>
                  <a:lnTo>
                    <a:pt x="922" y="1193"/>
                  </a:lnTo>
                  <a:lnTo>
                    <a:pt x="913" y="1193"/>
                  </a:lnTo>
                  <a:lnTo>
                    <a:pt x="902" y="1193"/>
                  </a:lnTo>
                  <a:lnTo>
                    <a:pt x="892" y="1193"/>
                  </a:lnTo>
                  <a:lnTo>
                    <a:pt x="882" y="1193"/>
                  </a:lnTo>
                  <a:lnTo>
                    <a:pt x="874" y="1193"/>
                  </a:lnTo>
                </a:path>
              </a:pathLst>
            </a:custGeom>
            <a:solidFill>
              <a:srgbClr val="00819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29" name="Freeform 380">
              <a:extLst>
                <a:ext uri="{FF2B5EF4-FFF2-40B4-BE49-F238E27FC236}">
                  <a16:creationId xmlns:a16="http://schemas.microsoft.com/office/drawing/2014/main" id="{D2DC2377-4731-4A74-AA1E-F18847D94938}"/>
                </a:ext>
              </a:extLst>
            </p:cNvPr>
            <p:cNvSpPr>
              <a:spLocks/>
            </p:cNvSpPr>
            <p:nvPr/>
          </p:nvSpPr>
          <p:spPr bwMode="auto">
            <a:xfrm rot="109357">
              <a:off x="6289881" y="2680478"/>
              <a:ext cx="1000212" cy="531229"/>
            </a:xfrm>
            <a:custGeom>
              <a:avLst/>
              <a:gdLst>
                <a:gd name="T0" fmla="*/ 1 w 785"/>
                <a:gd name="T1" fmla="*/ 1 h 370"/>
                <a:gd name="T2" fmla="*/ 1 w 785"/>
                <a:gd name="T3" fmla="*/ 1 h 370"/>
                <a:gd name="T4" fmla="*/ 1 w 785"/>
                <a:gd name="T5" fmla="*/ 1 h 370"/>
                <a:gd name="T6" fmla="*/ 1 w 785"/>
                <a:gd name="T7" fmla="*/ 1 h 370"/>
                <a:gd name="T8" fmla="*/ 1 w 785"/>
                <a:gd name="T9" fmla="*/ 1 h 370"/>
                <a:gd name="T10" fmla="*/ 1 w 785"/>
                <a:gd name="T11" fmla="*/ 1 h 370"/>
                <a:gd name="T12" fmla="*/ 1 w 785"/>
                <a:gd name="T13" fmla="*/ 1 h 370"/>
                <a:gd name="T14" fmla="*/ 1 w 785"/>
                <a:gd name="T15" fmla="*/ 1 h 370"/>
                <a:gd name="T16" fmla="*/ 1 w 785"/>
                <a:gd name="T17" fmla="*/ 1 h 370"/>
                <a:gd name="T18" fmla="*/ 1 w 785"/>
                <a:gd name="T19" fmla="*/ 1 h 370"/>
                <a:gd name="T20" fmla="*/ 1 w 785"/>
                <a:gd name="T21" fmla="*/ 1 h 370"/>
                <a:gd name="T22" fmla="*/ 1 w 785"/>
                <a:gd name="T23" fmla="*/ 1 h 370"/>
                <a:gd name="T24" fmla="*/ 1 w 785"/>
                <a:gd name="T25" fmla="*/ 1 h 370"/>
                <a:gd name="T26" fmla="*/ 1 w 785"/>
                <a:gd name="T27" fmla="*/ 1 h 370"/>
                <a:gd name="T28" fmla="*/ 1 w 785"/>
                <a:gd name="T29" fmla="*/ 1 h 370"/>
                <a:gd name="T30" fmla="*/ 1 w 785"/>
                <a:gd name="T31" fmla="*/ 1 h 370"/>
                <a:gd name="T32" fmla="*/ 1 w 785"/>
                <a:gd name="T33" fmla="*/ 1 h 370"/>
                <a:gd name="T34" fmla="*/ 1 w 785"/>
                <a:gd name="T35" fmla="*/ 1 h 370"/>
                <a:gd name="T36" fmla="*/ 1 w 785"/>
                <a:gd name="T37" fmla="*/ 1 h 370"/>
                <a:gd name="T38" fmla="*/ 1 w 785"/>
                <a:gd name="T39" fmla="*/ 1 h 370"/>
                <a:gd name="T40" fmla="*/ 1 w 785"/>
                <a:gd name="T41" fmla="*/ 1 h 370"/>
                <a:gd name="T42" fmla="*/ 1 w 785"/>
                <a:gd name="T43" fmla="*/ 1 h 370"/>
                <a:gd name="T44" fmla="*/ 1 w 785"/>
                <a:gd name="T45" fmla="*/ 1 h 370"/>
                <a:gd name="T46" fmla="*/ 1 w 785"/>
                <a:gd name="T47" fmla="*/ 1 h 370"/>
                <a:gd name="T48" fmla="*/ 1 w 785"/>
                <a:gd name="T49" fmla="*/ 1 h 370"/>
                <a:gd name="T50" fmla="*/ 1 w 785"/>
                <a:gd name="T51" fmla="*/ 1 h 370"/>
                <a:gd name="T52" fmla="*/ 1 w 785"/>
                <a:gd name="T53" fmla="*/ 1 h 370"/>
                <a:gd name="T54" fmla="*/ 1 w 785"/>
                <a:gd name="T55" fmla="*/ 1 h 370"/>
                <a:gd name="T56" fmla="*/ 1 w 785"/>
                <a:gd name="T57" fmla="*/ 1 h 370"/>
                <a:gd name="T58" fmla="*/ 1 w 785"/>
                <a:gd name="T59" fmla="*/ 1 h 370"/>
                <a:gd name="T60" fmla="*/ 1 w 785"/>
                <a:gd name="T61" fmla="*/ 1 h 370"/>
                <a:gd name="T62" fmla="*/ 1 w 785"/>
                <a:gd name="T63" fmla="*/ 1 h 370"/>
                <a:gd name="T64" fmla="*/ 1 w 785"/>
                <a:gd name="T65" fmla="*/ 1 h 370"/>
                <a:gd name="T66" fmla="*/ 1 w 785"/>
                <a:gd name="T67" fmla="*/ 1 h 370"/>
                <a:gd name="T68" fmla="*/ 1 w 785"/>
                <a:gd name="T69" fmla="*/ 1 h 370"/>
                <a:gd name="T70" fmla="*/ 1 w 785"/>
                <a:gd name="T71" fmla="*/ 1 h 370"/>
                <a:gd name="T72" fmla="*/ 1 w 785"/>
                <a:gd name="T73" fmla="*/ 1 h 370"/>
                <a:gd name="T74" fmla="*/ 1 w 785"/>
                <a:gd name="T75" fmla="*/ 1 h 370"/>
                <a:gd name="T76" fmla="*/ 1 w 785"/>
                <a:gd name="T77" fmla="*/ 1 h 370"/>
                <a:gd name="T78" fmla="*/ 1 w 785"/>
                <a:gd name="T79" fmla="*/ 1 h 370"/>
                <a:gd name="T80" fmla="*/ 1 w 785"/>
                <a:gd name="T81" fmla="*/ 1 h 370"/>
                <a:gd name="T82" fmla="*/ 1 w 785"/>
                <a:gd name="T83" fmla="*/ 1 h 370"/>
                <a:gd name="T84" fmla="*/ 1 w 785"/>
                <a:gd name="T85" fmla="*/ 1 h 370"/>
                <a:gd name="T86" fmla="*/ 1 w 785"/>
                <a:gd name="T87" fmla="*/ 1 h 370"/>
                <a:gd name="T88" fmla="*/ 1 w 785"/>
                <a:gd name="T89" fmla="*/ 1 h 370"/>
                <a:gd name="T90" fmla="*/ 1 w 785"/>
                <a:gd name="T91" fmla="*/ 1 h 370"/>
                <a:gd name="T92" fmla="*/ 1 w 785"/>
                <a:gd name="T93" fmla="*/ 1 h 370"/>
                <a:gd name="T94" fmla="*/ 1 w 785"/>
                <a:gd name="T95" fmla="*/ 1 h 370"/>
                <a:gd name="T96" fmla="*/ 1 w 785"/>
                <a:gd name="T97" fmla="*/ 1 h 370"/>
                <a:gd name="T98" fmla="*/ 1 w 785"/>
                <a:gd name="T99" fmla="*/ 1 h 370"/>
                <a:gd name="T100" fmla="*/ 1 w 785"/>
                <a:gd name="T101" fmla="*/ 1 h 370"/>
                <a:gd name="T102" fmla="*/ 1 w 785"/>
                <a:gd name="T103" fmla="*/ 1 h 370"/>
                <a:gd name="T104" fmla="*/ 1 w 785"/>
                <a:gd name="T105" fmla="*/ 1 h 370"/>
                <a:gd name="T106" fmla="*/ 1 w 785"/>
                <a:gd name="T107" fmla="*/ 1 h 370"/>
                <a:gd name="T108" fmla="*/ 1 w 785"/>
                <a:gd name="T109" fmla="*/ 1 h 370"/>
                <a:gd name="T110" fmla="*/ 1 w 785"/>
                <a:gd name="T111" fmla="*/ 1 h 370"/>
                <a:gd name="T112" fmla="*/ 1 w 785"/>
                <a:gd name="T113" fmla="*/ 1 h 370"/>
                <a:gd name="T114" fmla="*/ 1 w 785"/>
                <a:gd name="T115" fmla="*/ 1 h 370"/>
                <a:gd name="T116" fmla="*/ 1 w 785"/>
                <a:gd name="T117" fmla="*/ 1 h 3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85"/>
                <a:gd name="T178" fmla="*/ 0 h 370"/>
                <a:gd name="T179" fmla="*/ 785 w 785"/>
                <a:gd name="T180" fmla="*/ 370 h 3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85" h="370">
                  <a:moveTo>
                    <a:pt x="386" y="369"/>
                  </a:moveTo>
                  <a:lnTo>
                    <a:pt x="385" y="369"/>
                  </a:lnTo>
                  <a:lnTo>
                    <a:pt x="384" y="367"/>
                  </a:lnTo>
                  <a:lnTo>
                    <a:pt x="382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8" y="367"/>
                  </a:lnTo>
                  <a:lnTo>
                    <a:pt x="377" y="366"/>
                  </a:lnTo>
                  <a:lnTo>
                    <a:pt x="375" y="366"/>
                  </a:lnTo>
                  <a:lnTo>
                    <a:pt x="374" y="349"/>
                  </a:lnTo>
                  <a:lnTo>
                    <a:pt x="373" y="333"/>
                  </a:lnTo>
                  <a:lnTo>
                    <a:pt x="371" y="315"/>
                  </a:lnTo>
                  <a:lnTo>
                    <a:pt x="371" y="298"/>
                  </a:lnTo>
                  <a:lnTo>
                    <a:pt x="370" y="280"/>
                  </a:lnTo>
                  <a:lnTo>
                    <a:pt x="368" y="263"/>
                  </a:lnTo>
                  <a:lnTo>
                    <a:pt x="367" y="247"/>
                  </a:lnTo>
                  <a:lnTo>
                    <a:pt x="367" y="229"/>
                  </a:lnTo>
                  <a:lnTo>
                    <a:pt x="364" y="229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6" y="227"/>
                  </a:lnTo>
                  <a:lnTo>
                    <a:pt x="353" y="227"/>
                  </a:lnTo>
                  <a:lnTo>
                    <a:pt x="352" y="226"/>
                  </a:lnTo>
                  <a:lnTo>
                    <a:pt x="349" y="226"/>
                  </a:lnTo>
                  <a:lnTo>
                    <a:pt x="348" y="226"/>
                  </a:lnTo>
                  <a:lnTo>
                    <a:pt x="328" y="241"/>
                  </a:lnTo>
                  <a:lnTo>
                    <a:pt x="312" y="252"/>
                  </a:lnTo>
                  <a:lnTo>
                    <a:pt x="296" y="261"/>
                  </a:lnTo>
                  <a:lnTo>
                    <a:pt x="283" y="266"/>
                  </a:lnTo>
                  <a:lnTo>
                    <a:pt x="267" y="270"/>
                  </a:lnTo>
                  <a:lnTo>
                    <a:pt x="251" y="273"/>
                  </a:lnTo>
                  <a:lnTo>
                    <a:pt x="233" y="275"/>
                  </a:lnTo>
                  <a:lnTo>
                    <a:pt x="209" y="275"/>
                  </a:lnTo>
                  <a:lnTo>
                    <a:pt x="206" y="269"/>
                  </a:lnTo>
                  <a:lnTo>
                    <a:pt x="202" y="262"/>
                  </a:lnTo>
                  <a:lnTo>
                    <a:pt x="198" y="257"/>
                  </a:lnTo>
                  <a:lnTo>
                    <a:pt x="195" y="250"/>
                  </a:lnTo>
                  <a:lnTo>
                    <a:pt x="191" y="244"/>
                  </a:lnTo>
                  <a:lnTo>
                    <a:pt x="188" y="237"/>
                  </a:lnTo>
                  <a:lnTo>
                    <a:pt x="184" y="232"/>
                  </a:lnTo>
                  <a:lnTo>
                    <a:pt x="181" y="226"/>
                  </a:lnTo>
                  <a:lnTo>
                    <a:pt x="172" y="225"/>
                  </a:lnTo>
                  <a:lnTo>
                    <a:pt x="162" y="225"/>
                  </a:lnTo>
                  <a:lnTo>
                    <a:pt x="152" y="225"/>
                  </a:lnTo>
                  <a:lnTo>
                    <a:pt x="143" y="225"/>
                  </a:lnTo>
                  <a:lnTo>
                    <a:pt x="134" y="223"/>
                  </a:lnTo>
                  <a:lnTo>
                    <a:pt x="125" y="223"/>
                  </a:lnTo>
                  <a:lnTo>
                    <a:pt x="115" y="223"/>
                  </a:lnTo>
                  <a:lnTo>
                    <a:pt x="107" y="223"/>
                  </a:lnTo>
                  <a:lnTo>
                    <a:pt x="105" y="207"/>
                  </a:lnTo>
                  <a:lnTo>
                    <a:pt x="102" y="191"/>
                  </a:lnTo>
                  <a:lnTo>
                    <a:pt x="97" y="178"/>
                  </a:lnTo>
                  <a:lnTo>
                    <a:pt x="91" y="165"/>
                  </a:lnTo>
                  <a:lnTo>
                    <a:pt x="84" y="153"/>
                  </a:lnTo>
                  <a:lnTo>
                    <a:pt x="76" y="142"/>
                  </a:lnTo>
                  <a:lnTo>
                    <a:pt x="66" y="131"/>
                  </a:lnTo>
                  <a:lnTo>
                    <a:pt x="57" y="121"/>
                  </a:lnTo>
                  <a:lnTo>
                    <a:pt x="39" y="100"/>
                  </a:lnTo>
                  <a:lnTo>
                    <a:pt x="21" y="79"/>
                  </a:lnTo>
                  <a:lnTo>
                    <a:pt x="14" y="70"/>
                  </a:lnTo>
                  <a:lnTo>
                    <a:pt x="7" y="58"/>
                  </a:lnTo>
                  <a:lnTo>
                    <a:pt x="3" y="46"/>
                  </a:lnTo>
                  <a:lnTo>
                    <a:pt x="0" y="35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68" y="4"/>
                  </a:lnTo>
                  <a:lnTo>
                    <a:pt x="115" y="10"/>
                  </a:lnTo>
                  <a:lnTo>
                    <a:pt x="162" y="18"/>
                  </a:lnTo>
                  <a:lnTo>
                    <a:pt x="210" y="29"/>
                  </a:lnTo>
                  <a:lnTo>
                    <a:pt x="259" y="40"/>
                  </a:lnTo>
                  <a:lnTo>
                    <a:pt x="307" y="54"/>
                  </a:lnTo>
                  <a:lnTo>
                    <a:pt x="356" y="68"/>
                  </a:lnTo>
                  <a:lnTo>
                    <a:pt x="404" y="83"/>
                  </a:lnTo>
                  <a:lnTo>
                    <a:pt x="454" y="100"/>
                  </a:lnTo>
                  <a:lnTo>
                    <a:pt x="503" y="118"/>
                  </a:lnTo>
                  <a:lnTo>
                    <a:pt x="550" y="136"/>
                  </a:lnTo>
                  <a:lnTo>
                    <a:pt x="598" y="155"/>
                  </a:lnTo>
                  <a:lnTo>
                    <a:pt x="693" y="193"/>
                  </a:lnTo>
                  <a:lnTo>
                    <a:pt x="784" y="232"/>
                  </a:lnTo>
                  <a:lnTo>
                    <a:pt x="784" y="233"/>
                  </a:lnTo>
                  <a:lnTo>
                    <a:pt x="784" y="234"/>
                  </a:lnTo>
                  <a:lnTo>
                    <a:pt x="784" y="236"/>
                  </a:lnTo>
                  <a:lnTo>
                    <a:pt x="784" y="237"/>
                  </a:lnTo>
                  <a:lnTo>
                    <a:pt x="784" y="239"/>
                  </a:lnTo>
                  <a:lnTo>
                    <a:pt x="784" y="240"/>
                  </a:lnTo>
                  <a:lnTo>
                    <a:pt x="784" y="241"/>
                  </a:lnTo>
                  <a:lnTo>
                    <a:pt x="784" y="243"/>
                  </a:lnTo>
                  <a:lnTo>
                    <a:pt x="770" y="251"/>
                  </a:lnTo>
                  <a:lnTo>
                    <a:pt x="748" y="262"/>
                  </a:lnTo>
                  <a:lnTo>
                    <a:pt x="720" y="276"/>
                  </a:lnTo>
                  <a:lnTo>
                    <a:pt x="693" y="291"/>
                  </a:lnTo>
                  <a:lnTo>
                    <a:pt x="665" y="308"/>
                  </a:lnTo>
                  <a:lnTo>
                    <a:pt x="641" y="324"/>
                  </a:lnTo>
                  <a:lnTo>
                    <a:pt x="632" y="333"/>
                  </a:lnTo>
                  <a:lnTo>
                    <a:pt x="625" y="341"/>
                  </a:lnTo>
                  <a:lnTo>
                    <a:pt x="619" y="348"/>
                  </a:lnTo>
                  <a:lnTo>
                    <a:pt x="616" y="355"/>
                  </a:lnTo>
                  <a:lnTo>
                    <a:pt x="587" y="356"/>
                  </a:lnTo>
                  <a:lnTo>
                    <a:pt x="557" y="358"/>
                  </a:lnTo>
                  <a:lnTo>
                    <a:pt x="528" y="359"/>
                  </a:lnTo>
                  <a:lnTo>
                    <a:pt x="499" y="362"/>
                  </a:lnTo>
                  <a:lnTo>
                    <a:pt x="470" y="365"/>
                  </a:lnTo>
                  <a:lnTo>
                    <a:pt x="440" y="366"/>
                  </a:lnTo>
                  <a:lnTo>
                    <a:pt x="413" y="369"/>
                  </a:lnTo>
                  <a:lnTo>
                    <a:pt x="386" y="369"/>
                  </a:lnTo>
                </a:path>
              </a:pathLst>
            </a:custGeom>
            <a:solidFill>
              <a:srgbClr val="00819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30" name="Freeform 381">
              <a:extLst>
                <a:ext uri="{FF2B5EF4-FFF2-40B4-BE49-F238E27FC236}">
                  <a16:creationId xmlns:a16="http://schemas.microsoft.com/office/drawing/2014/main" id="{37979046-50C5-42DE-9E6E-D5BF757F9A45}"/>
                </a:ext>
              </a:extLst>
            </p:cNvPr>
            <p:cNvSpPr>
              <a:spLocks/>
            </p:cNvSpPr>
            <p:nvPr/>
          </p:nvSpPr>
          <p:spPr bwMode="auto">
            <a:xfrm rot="108745">
              <a:off x="6339161" y="1334158"/>
              <a:ext cx="2339909" cy="1686954"/>
            </a:xfrm>
            <a:custGeom>
              <a:avLst/>
              <a:gdLst>
                <a:gd name="T0" fmla="*/ 1 w 1839"/>
                <a:gd name="T1" fmla="*/ 1 h 1180"/>
                <a:gd name="T2" fmla="*/ 1 w 1839"/>
                <a:gd name="T3" fmla="*/ 1 h 1180"/>
                <a:gd name="T4" fmla="*/ 1 w 1839"/>
                <a:gd name="T5" fmla="*/ 1 h 1180"/>
                <a:gd name="T6" fmla="*/ 1 w 1839"/>
                <a:gd name="T7" fmla="*/ 1 h 1180"/>
                <a:gd name="T8" fmla="*/ 1 w 1839"/>
                <a:gd name="T9" fmla="*/ 1 h 1180"/>
                <a:gd name="T10" fmla="*/ 1 w 1839"/>
                <a:gd name="T11" fmla="*/ 1 h 1180"/>
                <a:gd name="T12" fmla="*/ 1 w 1839"/>
                <a:gd name="T13" fmla="*/ 1 h 1180"/>
                <a:gd name="T14" fmla="*/ 1 w 1839"/>
                <a:gd name="T15" fmla="*/ 1 h 1180"/>
                <a:gd name="T16" fmla="*/ 1 w 1839"/>
                <a:gd name="T17" fmla="*/ 1 h 1180"/>
                <a:gd name="T18" fmla="*/ 1 w 1839"/>
                <a:gd name="T19" fmla="*/ 1 h 1180"/>
                <a:gd name="T20" fmla="*/ 1 w 1839"/>
                <a:gd name="T21" fmla="*/ 1 h 1180"/>
                <a:gd name="T22" fmla="*/ 1 w 1839"/>
                <a:gd name="T23" fmla="*/ 1 h 1180"/>
                <a:gd name="T24" fmla="*/ 1 w 1839"/>
                <a:gd name="T25" fmla="*/ 1 h 1180"/>
                <a:gd name="T26" fmla="*/ 1 w 1839"/>
                <a:gd name="T27" fmla="*/ 1 h 1180"/>
                <a:gd name="T28" fmla="*/ 1 w 1839"/>
                <a:gd name="T29" fmla="*/ 1 h 1180"/>
                <a:gd name="T30" fmla="*/ 1 w 1839"/>
                <a:gd name="T31" fmla="*/ 1 h 1180"/>
                <a:gd name="T32" fmla="*/ 1 w 1839"/>
                <a:gd name="T33" fmla="*/ 1 h 1180"/>
                <a:gd name="T34" fmla="*/ 1 w 1839"/>
                <a:gd name="T35" fmla="*/ 1 h 1180"/>
                <a:gd name="T36" fmla="*/ 1 w 1839"/>
                <a:gd name="T37" fmla="*/ 1 h 1180"/>
                <a:gd name="T38" fmla="*/ 1 w 1839"/>
                <a:gd name="T39" fmla="*/ 1 h 1180"/>
                <a:gd name="T40" fmla="*/ 1 w 1839"/>
                <a:gd name="T41" fmla="*/ 1 h 1180"/>
                <a:gd name="T42" fmla="*/ 1 w 1839"/>
                <a:gd name="T43" fmla="*/ 1 h 1180"/>
                <a:gd name="T44" fmla="*/ 1 w 1839"/>
                <a:gd name="T45" fmla="*/ 1 h 1180"/>
                <a:gd name="T46" fmla="*/ 1 w 1839"/>
                <a:gd name="T47" fmla="*/ 1 h 1180"/>
                <a:gd name="T48" fmla="*/ 1 w 1839"/>
                <a:gd name="T49" fmla="*/ 1 h 1180"/>
                <a:gd name="T50" fmla="*/ 1 w 1839"/>
                <a:gd name="T51" fmla="*/ 1 h 1180"/>
                <a:gd name="T52" fmla="*/ 1 w 1839"/>
                <a:gd name="T53" fmla="*/ 1 h 1180"/>
                <a:gd name="T54" fmla="*/ 1 w 1839"/>
                <a:gd name="T55" fmla="*/ 1 h 1180"/>
                <a:gd name="T56" fmla="*/ 1 w 1839"/>
                <a:gd name="T57" fmla="*/ 1 h 1180"/>
                <a:gd name="T58" fmla="*/ 1 w 1839"/>
                <a:gd name="T59" fmla="*/ 0 h 1180"/>
                <a:gd name="T60" fmla="*/ 1 w 1839"/>
                <a:gd name="T61" fmla="*/ 1 h 1180"/>
                <a:gd name="T62" fmla="*/ 1 w 1839"/>
                <a:gd name="T63" fmla="*/ 1 h 1180"/>
                <a:gd name="T64" fmla="*/ 1 w 1839"/>
                <a:gd name="T65" fmla="*/ 1 h 1180"/>
                <a:gd name="T66" fmla="*/ 1 w 1839"/>
                <a:gd name="T67" fmla="*/ 1 h 1180"/>
                <a:gd name="T68" fmla="*/ 1 w 1839"/>
                <a:gd name="T69" fmla="*/ 1 h 1180"/>
                <a:gd name="T70" fmla="*/ 1 w 1839"/>
                <a:gd name="T71" fmla="*/ 1 h 1180"/>
                <a:gd name="T72" fmla="*/ 1 w 1839"/>
                <a:gd name="T73" fmla="*/ 1 h 1180"/>
                <a:gd name="T74" fmla="*/ 1 w 1839"/>
                <a:gd name="T75" fmla="*/ 1 h 1180"/>
                <a:gd name="T76" fmla="*/ 1 w 1839"/>
                <a:gd name="T77" fmla="*/ 1 h 1180"/>
                <a:gd name="T78" fmla="*/ 1 w 1839"/>
                <a:gd name="T79" fmla="*/ 1 h 1180"/>
                <a:gd name="T80" fmla="*/ 1 w 1839"/>
                <a:gd name="T81" fmla="*/ 1 h 1180"/>
                <a:gd name="T82" fmla="*/ 1 w 1839"/>
                <a:gd name="T83" fmla="*/ 1 h 1180"/>
                <a:gd name="T84" fmla="*/ 1 w 1839"/>
                <a:gd name="T85" fmla="*/ 1 h 1180"/>
                <a:gd name="T86" fmla="*/ 1 w 1839"/>
                <a:gd name="T87" fmla="*/ 1 h 1180"/>
                <a:gd name="T88" fmla="*/ 1 w 1839"/>
                <a:gd name="T89" fmla="*/ 1 h 1180"/>
                <a:gd name="T90" fmla="*/ 1 w 1839"/>
                <a:gd name="T91" fmla="*/ 1 h 1180"/>
                <a:gd name="T92" fmla="*/ 1 w 1839"/>
                <a:gd name="T93" fmla="*/ 1 h 1180"/>
                <a:gd name="T94" fmla="*/ 1 w 1839"/>
                <a:gd name="T95" fmla="*/ 1 h 1180"/>
                <a:gd name="T96" fmla="*/ 1 w 1839"/>
                <a:gd name="T97" fmla="*/ 1 h 1180"/>
                <a:gd name="T98" fmla="*/ 1 w 1839"/>
                <a:gd name="T99" fmla="*/ 1 h 1180"/>
                <a:gd name="T100" fmla="*/ 1 w 1839"/>
                <a:gd name="T101" fmla="*/ 1 h 1180"/>
                <a:gd name="T102" fmla="*/ 1 w 1839"/>
                <a:gd name="T103" fmla="*/ 1 h 1180"/>
                <a:gd name="T104" fmla="*/ 1 w 1839"/>
                <a:gd name="T105" fmla="*/ 1 h 11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9"/>
                <a:gd name="T160" fmla="*/ 0 h 1180"/>
                <a:gd name="T161" fmla="*/ 1839 w 1839"/>
                <a:gd name="T162" fmla="*/ 1180 h 11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9" h="1180">
                  <a:moveTo>
                    <a:pt x="727" y="1179"/>
                  </a:moveTo>
                  <a:lnTo>
                    <a:pt x="681" y="1162"/>
                  </a:lnTo>
                  <a:lnTo>
                    <a:pt x="637" y="1145"/>
                  </a:lnTo>
                  <a:lnTo>
                    <a:pt x="591" y="1127"/>
                  </a:lnTo>
                  <a:lnTo>
                    <a:pt x="547" y="1111"/>
                  </a:lnTo>
                  <a:lnTo>
                    <a:pt x="501" y="1093"/>
                  </a:lnTo>
                  <a:lnTo>
                    <a:pt x="457" y="1076"/>
                  </a:lnTo>
                  <a:lnTo>
                    <a:pt x="411" y="1060"/>
                  </a:lnTo>
                  <a:lnTo>
                    <a:pt x="365" y="1041"/>
                  </a:lnTo>
                  <a:lnTo>
                    <a:pt x="318" y="1033"/>
                  </a:lnTo>
                  <a:lnTo>
                    <a:pt x="271" y="1025"/>
                  </a:lnTo>
                  <a:lnTo>
                    <a:pt x="224" y="1017"/>
                  </a:lnTo>
                  <a:lnTo>
                    <a:pt x="177" y="1008"/>
                  </a:lnTo>
                  <a:lnTo>
                    <a:pt x="131" y="997"/>
                  </a:lnTo>
                  <a:lnTo>
                    <a:pt x="86" y="986"/>
                  </a:lnTo>
                  <a:lnTo>
                    <a:pt x="43" y="974"/>
                  </a:lnTo>
                  <a:lnTo>
                    <a:pt x="0" y="960"/>
                  </a:lnTo>
                  <a:lnTo>
                    <a:pt x="4" y="947"/>
                  </a:lnTo>
                  <a:lnTo>
                    <a:pt x="8" y="939"/>
                  </a:lnTo>
                  <a:lnTo>
                    <a:pt x="14" y="932"/>
                  </a:lnTo>
                  <a:lnTo>
                    <a:pt x="19" y="927"/>
                  </a:lnTo>
                  <a:lnTo>
                    <a:pt x="26" y="922"/>
                  </a:lnTo>
                  <a:lnTo>
                    <a:pt x="33" y="917"/>
                  </a:lnTo>
                  <a:lnTo>
                    <a:pt x="41" y="911"/>
                  </a:lnTo>
                  <a:lnTo>
                    <a:pt x="51" y="904"/>
                  </a:lnTo>
                  <a:lnTo>
                    <a:pt x="55" y="875"/>
                  </a:lnTo>
                  <a:lnTo>
                    <a:pt x="61" y="848"/>
                  </a:lnTo>
                  <a:lnTo>
                    <a:pt x="68" y="824"/>
                  </a:lnTo>
                  <a:lnTo>
                    <a:pt x="75" y="803"/>
                  </a:lnTo>
                  <a:lnTo>
                    <a:pt x="84" y="784"/>
                  </a:lnTo>
                  <a:lnTo>
                    <a:pt x="94" y="767"/>
                  </a:lnTo>
                  <a:lnTo>
                    <a:pt x="105" y="753"/>
                  </a:lnTo>
                  <a:lnTo>
                    <a:pt x="119" y="740"/>
                  </a:lnTo>
                  <a:lnTo>
                    <a:pt x="133" y="729"/>
                  </a:lnTo>
                  <a:lnTo>
                    <a:pt x="149" y="719"/>
                  </a:lnTo>
                  <a:lnTo>
                    <a:pt x="167" y="711"/>
                  </a:lnTo>
                  <a:lnTo>
                    <a:pt x="187" y="704"/>
                  </a:lnTo>
                  <a:lnTo>
                    <a:pt x="209" y="697"/>
                  </a:lnTo>
                  <a:lnTo>
                    <a:pt x="232" y="691"/>
                  </a:lnTo>
                  <a:lnTo>
                    <a:pt x="257" y="686"/>
                  </a:lnTo>
                  <a:lnTo>
                    <a:pt x="286" y="681"/>
                  </a:lnTo>
                  <a:lnTo>
                    <a:pt x="288" y="679"/>
                  </a:lnTo>
                  <a:lnTo>
                    <a:pt x="291" y="675"/>
                  </a:lnTo>
                  <a:lnTo>
                    <a:pt x="292" y="672"/>
                  </a:lnTo>
                  <a:lnTo>
                    <a:pt x="295" y="669"/>
                  </a:lnTo>
                  <a:lnTo>
                    <a:pt x="296" y="666"/>
                  </a:lnTo>
                  <a:lnTo>
                    <a:pt x="299" y="663"/>
                  </a:lnTo>
                  <a:lnTo>
                    <a:pt x="300" y="661"/>
                  </a:lnTo>
                  <a:lnTo>
                    <a:pt x="303" y="658"/>
                  </a:lnTo>
                  <a:lnTo>
                    <a:pt x="320" y="658"/>
                  </a:lnTo>
                  <a:lnTo>
                    <a:pt x="334" y="658"/>
                  </a:lnTo>
                  <a:lnTo>
                    <a:pt x="343" y="658"/>
                  </a:lnTo>
                  <a:lnTo>
                    <a:pt x="352" y="659"/>
                  </a:lnTo>
                  <a:lnTo>
                    <a:pt x="358" y="659"/>
                  </a:lnTo>
                  <a:lnTo>
                    <a:pt x="364" y="661"/>
                  </a:lnTo>
                  <a:lnTo>
                    <a:pt x="371" y="662"/>
                  </a:lnTo>
                  <a:lnTo>
                    <a:pt x="379" y="663"/>
                  </a:lnTo>
                  <a:lnTo>
                    <a:pt x="386" y="651"/>
                  </a:lnTo>
                  <a:lnTo>
                    <a:pt x="392" y="636"/>
                  </a:lnTo>
                  <a:lnTo>
                    <a:pt x="397" y="619"/>
                  </a:lnTo>
                  <a:lnTo>
                    <a:pt x="401" y="600"/>
                  </a:lnTo>
                  <a:lnTo>
                    <a:pt x="410" y="557"/>
                  </a:lnTo>
                  <a:lnTo>
                    <a:pt x="415" y="510"/>
                  </a:lnTo>
                  <a:lnTo>
                    <a:pt x="421" y="464"/>
                  </a:lnTo>
                  <a:lnTo>
                    <a:pt x="425" y="420"/>
                  </a:lnTo>
                  <a:lnTo>
                    <a:pt x="428" y="382"/>
                  </a:lnTo>
                  <a:lnTo>
                    <a:pt x="432" y="352"/>
                  </a:lnTo>
                  <a:lnTo>
                    <a:pt x="417" y="332"/>
                  </a:lnTo>
                  <a:lnTo>
                    <a:pt x="404" y="313"/>
                  </a:lnTo>
                  <a:lnTo>
                    <a:pt x="392" y="292"/>
                  </a:lnTo>
                  <a:lnTo>
                    <a:pt x="382" y="272"/>
                  </a:lnTo>
                  <a:lnTo>
                    <a:pt x="374" y="251"/>
                  </a:lnTo>
                  <a:lnTo>
                    <a:pt x="368" y="230"/>
                  </a:lnTo>
                  <a:lnTo>
                    <a:pt x="367" y="220"/>
                  </a:lnTo>
                  <a:lnTo>
                    <a:pt x="365" y="209"/>
                  </a:lnTo>
                  <a:lnTo>
                    <a:pt x="365" y="200"/>
                  </a:lnTo>
                  <a:lnTo>
                    <a:pt x="365" y="188"/>
                  </a:lnTo>
                  <a:lnTo>
                    <a:pt x="375" y="186"/>
                  </a:lnTo>
                  <a:lnTo>
                    <a:pt x="383" y="182"/>
                  </a:lnTo>
                  <a:lnTo>
                    <a:pt x="390" y="180"/>
                  </a:lnTo>
                  <a:lnTo>
                    <a:pt x="399" y="179"/>
                  </a:lnTo>
                  <a:lnTo>
                    <a:pt x="407" y="177"/>
                  </a:lnTo>
                  <a:lnTo>
                    <a:pt x="418" y="176"/>
                  </a:lnTo>
                  <a:lnTo>
                    <a:pt x="433" y="176"/>
                  </a:lnTo>
                  <a:lnTo>
                    <a:pt x="451" y="175"/>
                  </a:lnTo>
                  <a:lnTo>
                    <a:pt x="451" y="172"/>
                  </a:lnTo>
                  <a:lnTo>
                    <a:pt x="450" y="168"/>
                  </a:lnTo>
                  <a:lnTo>
                    <a:pt x="449" y="164"/>
                  </a:lnTo>
                  <a:lnTo>
                    <a:pt x="447" y="161"/>
                  </a:lnTo>
                  <a:lnTo>
                    <a:pt x="446" y="157"/>
                  </a:lnTo>
                  <a:lnTo>
                    <a:pt x="444" y="154"/>
                  </a:lnTo>
                  <a:lnTo>
                    <a:pt x="444" y="150"/>
                  </a:lnTo>
                  <a:lnTo>
                    <a:pt x="443" y="147"/>
                  </a:lnTo>
                  <a:lnTo>
                    <a:pt x="435" y="144"/>
                  </a:lnTo>
                  <a:lnTo>
                    <a:pt x="428" y="143"/>
                  </a:lnTo>
                  <a:lnTo>
                    <a:pt x="419" y="141"/>
                  </a:lnTo>
                  <a:lnTo>
                    <a:pt x="412" y="140"/>
                  </a:lnTo>
                  <a:lnTo>
                    <a:pt x="406" y="139"/>
                  </a:lnTo>
                  <a:lnTo>
                    <a:pt x="397" y="137"/>
                  </a:lnTo>
                  <a:lnTo>
                    <a:pt x="390" y="136"/>
                  </a:lnTo>
                  <a:lnTo>
                    <a:pt x="383" y="134"/>
                  </a:lnTo>
                  <a:lnTo>
                    <a:pt x="383" y="128"/>
                  </a:lnTo>
                  <a:lnTo>
                    <a:pt x="385" y="121"/>
                  </a:lnTo>
                  <a:lnTo>
                    <a:pt x="385" y="114"/>
                  </a:lnTo>
                  <a:lnTo>
                    <a:pt x="386" y="108"/>
                  </a:lnTo>
                  <a:lnTo>
                    <a:pt x="386" y="101"/>
                  </a:lnTo>
                  <a:lnTo>
                    <a:pt x="388" y="94"/>
                  </a:lnTo>
                  <a:lnTo>
                    <a:pt x="388" y="87"/>
                  </a:lnTo>
                  <a:lnTo>
                    <a:pt x="389" y="80"/>
                  </a:lnTo>
                  <a:lnTo>
                    <a:pt x="435" y="78"/>
                  </a:lnTo>
                  <a:lnTo>
                    <a:pt x="469" y="76"/>
                  </a:lnTo>
                  <a:lnTo>
                    <a:pt x="494" y="75"/>
                  </a:lnTo>
                  <a:lnTo>
                    <a:pt x="512" y="74"/>
                  </a:lnTo>
                  <a:lnTo>
                    <a:pt x="525" y="72"/>
                  </a:lnTo>
                  <a:lnTo>
                    <a:pt x="534" y="71"/>
                  </a:lnTo>
                  <a:lnTo>
                    <a:pt x="541" y="69"/>
                  </a:lnTo>
                  <a:lnTo>
                    <a:pt x="550" y="67"/>
                  </a:lnTo>
                  <a:lnTo>
                    <a:pt x="550" y="64"/>
                  </a:lnTo>
                  <a:lnTo>
                    <a:pt x="550" y="62"/>
                  </a:lnTo>
                  <a:lnTo>
                    <a:pt x="551" y="60"/>
                  </a:lnTo>
                  <a:lnTo>
                    <a:pt x="551" y="58"/>
                  </a:lnTo>
                  <a:lnTo>
                    <a:pt x="552" y="57"/>
                  </a:lnTo>
                  <a:lnTo>
                    <a:pt x="554" y="56"/>
                  </a:lnTo>
                  <a:lnTo>
                    <a:pt x="554" y="53"/>
                  </a:lnTo>
                  <a:lnTo>
                    <a:pt x="555" y="51"/>
                  </a:lnTo>
                  <a:lnTo>
                    <a:pt x="568" y="53"/>
                  </a:lnTo>
                  <a:lnTo>
                    <a:pt x="580" y="53"/>
                  </a:lnTo>
                  <a:lnTo>
                    <a:pt x="591" y="53"/>
                  </a:lnTo>
                  <a:lnTo>
                    <a:pt x="602" y="51"/>
                  </a:lnTo>
                  <a:lnTo>
                    <a:pt x="615" y="47"/>
                  </a:lnTo>
                  <a:lnTo>
                    <a:pt x="626" y="43"/>
                  </a:lnTo>
                  <a:lnTo>
                    <a:pt x="640" y="39"/>
                  </a:lnTo>
                  <a:lnTo>
                    <a:pt x="652" y="32"/>
                  </a:lnTo>
                  <a:lnTo>
                    <a:pt x="659" y="49"/>
                  </a:lnTo>
                  <a:lnTo>
                    <a:pt x="667" y="64"/>
                  </a:lnTo>
                  <a:lnTo>
                    <a:pt x="674" y="78"/>
                  </a:lnTo>
                  <a:lnTo>
                    <a:pt x="681" y="90"/>
                  </a:lnTo>
                  <a:lnTo>
                    <a:pt x="690" y="101"/>
                  </a:lnTo>
                  <a:lnTo>
                    <a:pt x="698" y="111"/>
                  </a:lnTo>
                  <a:lnTo>
                    <a:pt x="706" y="119"/>
                  </a:lnTo>
                  <a:lnTo>
                    <a:pt x="716" y="126"/>
                  </a:lnTo>
                  <a:lnTo>
                    <a:pt x="727" y="132"/>
                  </a:lnTo>
                  <a:lnTo>
                    <a:pt x="739" y="136"/>
                  </a:lnTo>
                  <a:lnTo>
                    <a:pt x="752" y="140"/>
                  </a:lnTo>
                  <a:lnTo>
                    <a:pt x="767" y="141"/>
                  </a:lnTo>
                  <a:lnTo>
                    <a:pt x="782" y="141"/>
                  </a:lnTo>
                  <a:lnTo>
                    <a:pt x="800" y="140"/>
                  </a:lnTo>
                  <a:lnTo>
                    <a:pt x="820" y="139"/>
                  </a:lnTo>
                  <a:lnTo>
                    <a:pt x="842" y="134"/>
                  </a:lnTo>
                  <a:lnTo>
                    <a:pt x="842" y="137"/>
                  </a:lnTo>
                  <a:lnTo>
                    <a:pt x="842" y="140"/>
                  </a:lnTo>
                  <a:lnTo>
                    <a:pt x="842" y="143"/>
                  </a:lnTo>
                  <a:lnTo>
                    <a:pt x="842" y="146"/>
                  </a:lnTo>
                  <a:lnTo>
                    <a:pt x="842" y="148"/>
                  </a:lnTo>
                  <a:lnTo>
                    <a:pt x="842" y="152"/>
                  </a:lnTo>
                  <a:lnTo>
                    <a:pt x="842" y="155"/>
                  </a:lnTo>
                  <a:lnTo>
                    <a:pt x="842" y="158"/>
                  </a:lnTo>
                  <a:lnTo>
                    <a:pt x="850" y="157"/>
                  </a:lnTo>
                  <a:lnTo>
                    <a:pt x="859" y="152"/>
                  </a:lnTo>
                  <a:lnTo>
                    <a:pt x="867" y="150"/>
                  </a:lnTo>
                  <a:lnTo>
                    <a:pt x="874" y="144"/>
                  </a:lnTo>
                  <a:lnTo>
                    <a:pt x="890" y="133"/>
                  </a:lnTo>
                  <a:lnTo>
                    <a:pt x="908" y="121"/>
                  </a:lnTo>
                  <a:lnTo>
                    <a:pt x="926" y="107"/>
                  </a:lnTo>
                  <a:lnTo>
                    <a:pt x="946" y="96"/>
                  </a:lnTo>
                  <a:lnTo>
                    <a:pt x="957" y="90"/>
                  </a:lnTo>
                  <a:lnTo>
                    <a:pt x="968" y="86"/>
                  </a:lnTo>
                  <a:lnTo>
                    <a:pt x="980" y="82"/>
                  </a:lnTo>
                  <a:lnTo>
                    <a:pt x="993" y="80"/>
                  </a:lnTo>
                  <a:lnTo>
                    <a:pt x="1001" y="64"/>
                  </a:lnTo>
                  <a:lnTo>
                    <a:pt x="1011" y="49"/>
                  </a:lnTo>
                  <a:lnTo>
                    <a:pt x="1021" y="36"/>
                  </a:lnTo>
                  <a:lnTo>
                    <a:pt x="1033" y="24"/>
                  </a:lnTo>
                  <a:lnTo>
                    <a:pt x="1040" y="18"/>
                  </a:lnTo>
                  <a:lnTo>
                    <a:pt x="1047" y="14"/>
                  </a:lnTo>
                  <a:lnTo>
                    <a:pt x="1054" y="10"/>
                  </a:lnTo>
                  <a:lnTo>
                    <a:pt x="1062" y="6"/>
                  </a:lnTo>
                  <a:lnTo>
                    <a:pt x="1070" y="3"/>
                  </a:lnTo>
                  <a:lnTo>
                    <a:pt x="1080" y="2"/>
                  </a:lnTo>
                  <a:lnTo>
                    <a:pt x="1088" y="0"/>
                  </a:lnTo>
                  <a:lnTo>
                    <a:pt x="1100" y="0"/>
                  </a:lnTo>
                  <a:lnTo>
                    <a:pt x="1112" y="14"/>
                  </a:lnTo>
                  <a:lnTo>
                    <a:pt x="1123" y="29"/>
                  </a:lnTo>
                  <a:lnTo>
                    <a:pt x="1133" y="44"/>
                  </a:lnTo>
                  <a:lnTo>
                    <a:pt x="1142" y="60"/>
                  </a:lnTo>
                  <a:lnTo>
                    <a:pt x="1151" y="76"/>
                  </a:lnTo>
                  <a:lnTo>
                    <a:pt x="1158" y="93"/>
                  </a:lnTo>
                  <a:lnTo>
                    <a:pt x="1165" y="111"/>
                  </a:lnTo>
                  <a:lnTo>
                    <a:pt x="1170" y="129"/>
                  </a:lnTo>
                  <a:lnTo>
                    <a:pt x="1174" y="147"/>
                  </a:lnTo>
                  <a:lnTo>
                    <a:pt x="1178" y="165"/>
                  </a:lnTo>
                  <a:lnTo>
                    <a:pt x="1181" y="184"/>
                  </a:lnTo>
                  <a:lnTo>
                    <a:pt x="1184" y="204"/>
                  </a:lnTo>
                  <a:lnTo>
                    <a:pt x="1187" y="242"/>
                  </a:lnTo>
                  <a:lnTo>
                    <a:pt x="1187" y="284"/>
                  </a:lnTo>
                  <a:lnTo>
                    <a:pt x="1205" y="298"/>
                  </a:lnTo>
                  <a:lnTo>
                    <a:pt x="1219" y="309"/>
                  </a:lnTo>
                  <a:lnTo>
                    <a:pt x="1230" y="316"/>
                  </a:lnTo>
                  <a:lnTo>
                    <a:pt x="1238" y="321"/>
                  </a:lnTo>
                  <a:lnTo>
                    <a:pt x="1245" y="326"/>
                  </a:lnTo>
                  <a:lnTo>
                    <a:pt x="1252" y="328"/>
                  </a:lnTo>
                  <a:lnTo>
                    <a:pt x="1259" y="330"/>
                  </a:lnTo>
                  <a:lnTo>
                    <a:pt x="1267" y="332"/>
                  </a:lnTo>
                  <a:lnTo>
                    <a:pt x="1277" y="309"/>
                  </a:lnTo>
                  <a:lnTo>
                    <a:pt x="1285" y="291"/>
                  </a:lnTo>
                  <a:lnTo>
                    <a:pt x="1293" y="277"/>
                  </a:lnTo>
                  <a:lnTo>
                    <a:pt x="1302" y="267"/>
                  </a:lnTo>
                  <a:lnTo>
                    <a:pt x="1309" y="262"/>
                  </a:lnTo>
                  <a:lnTo>
                    <a:pt x="1317" y="259"/>
                  </a:lnTo>
                  <a:lnTo>
                    <a:pt x="1325" y="259"/>
                  </a:lnTo>
                  <a:lnTo>
                    <a:pt x="1332" y="260"/>
                  </a:lnTo>
                  <a:lnTo>
                    <a:pt x="1349" y="266"/>
                  </a:lnTo>
                  <a:lnTo>
                    <a:pt x="1367" y="272"/>
                  </a:lnTo>
                  <a:lnTo>
                    <a:pt x="1377" y="273"/>
                  </a:lnTo>
                  <a:lnTo>
                    <a:pt x="1386" y="273"/>
                  </a:lnTo>
                  <a:lnTo>
                    <a:pt x="1397" y="269"/>
                  </a:lnTo>
                  <a:lnTo>
                    <a:pt x="1408" y="263"/>
                  </a:lnTo>
                  <a:lnTo>
                    <a:pt x="1426" y="231"/>
                  </a:lnTo>
                  <a:lnTo>
                    <a:pt x="1440" y="206"/>
                  </a:lnTo>
                  <a:lnTo>
                    <a:pt x="1447" y="198"/>
                  </a:lnTo>
                  <a:lnTo>
                    <a:pt x="1454" y="191"/>
                  </a:lnTo>
                  <a:lnTo>
                    <a:pt x="1461" y="184"/>
                  </a:lnTo>
                  <a:lnTo>
                    <a:pt x="1469" y="180"/>
                  </a:lnTo>
                  <a:lnTo>
                    <a:pt x="1478" y="177"/>
                  </a:lnTo>
                  <a:lnTo>
                    <a:pt x="1486" y="175"/>
                  </a:lnTo>
                  <a:lnTo>
                    <a:pt x="1497" y="173"/>
                  </a:lnTo>
                  <a:lnTo>
                    <a:pt x="1508" y="172"/>
                  </a:lnTo>
                  <a:lnTo>
                    <a:pt x="1537" y="170"/>
                  </a:lnTo>
                  <a:lnTo>
                    <a:pt x="1575" y="169"/>
                  </a:lnTo>
                  <a:lnTo>
                    <a:pt x="1579" y="198"/>
                  </a:lnTo>
                  <a:lnTo>
                    <a:pt x="1583" y="223"/>
                  </a:lnTo>
                  <a:lnTo>
                    <a:pt x="1590" y="245"/>
                  </a:lnTo>
                  <a:lnTo>
                    <a:pt x="1598" y="265"/>
                  </a:lnTo>
                  <a:lnTo>
                    <a:pt x="1609" y="284"/>
                  </a:lnTo>
                  <a:lnTo>
                    <a:pt x="1623" y="305"/>
                  </a:lnTo>
                  <a:lnTo>
                    <a:pt x="1640" y="328"/>
                  </a:lnTo>
                  <a:lnTo>
                    <a:pt x="1661" y="355"/>
                  </a:lnTo>
                  <a:lnTo>
                    <a:pt x="1681" y="355"/>
                  </a:lnTo>
                  <a:lnTo>
                    <a:pt x="1705" y="356"/>
                  </a:lnTo>
                  <a:lnTo>
                    <a:pt x="1730" y="359"/>
                  </a:lnTo>
                  <a:lnTo>
                    <a:pt x="1756" y="363"/>
                  </a:lnTo>
                  <a:lnTo>
                    <a:pt x="1769" y="366"/>
                  </a:lnTo>
                  <a:lnTo>
                    <a:pt x="1781" y="370"/>
                  </a:lnTo>
                  <a:lnTo>
                    <a:pt x="1792" y="375"/>
                  </a:lnTo>
                  <a:lnTo>
                    <a:pt x="1803" y="381"/>
                  </a:lnTo>
                  <a:lnTo>
                    <a:pt x="1814" y="389"/>
                  </a:lnTo>
                  <a:lnTo>
                    <a:pt x="1823" y="398"/>
                  </a:lnTo>
                  <a:lnTo>
                    <a:pt x="1831" y="407"/>
                  </a:lnTo>
                  <a:lnTo>
                    <a:pt x="1838" y="418"/>
                  </a:lnTo>
                  <a:lnTo>
                    <a:pt x="1814" y="471"/>
                  </a:lnTo>
                  <a:lnTo>
                    <a:pt x="1789" y="525"/>
                  </a:lnTo>
                  <a:lnTo>
                    <a:pt x="1766" y="578"/>
                  </a:lnTo>
                  <a:lnTo>
                    <a:pt x="1741" y="630"/>
                  </a:lnTo>
                  <a:lnTo>
                    <a:pt x="1717" y="684"/>
                  </a:lnTo>
                  <a:lnTo>
                    <a:pt x="1694" y="738"/>
                  </a:lnTo>
                  <a:lnTo>
                    <a:pt x="1669" y="791"/>
                  </a:lnTo>
                  <a:lnTo>
                    <a:pt x="1645" y="845"/>
                  </a:lnTo>
                  <a:lnTo>
                    <a:pt x="1645" y="871"/>
                  </a:lnTo>
                  <a:lnTo>
                    <a:pt x="1645" y="896"/>
                  </a:lnTo>
                  <a:lnTo>
                    <a:pt x="1644" y="920"/>
                  </a:lnTo>
                  <a:lnTo>
                    <a:pt x="1643" y="943"/>
                  </a:lnTo>
                  <a:lnTo>
                    <a:pt x="1641" y="968"/>
                  </a:lnTo>
                  <a:lnTo>
                    <a:pt x="1640" y="993"/>
                  </a:lnTo>
                  <a:lnTo>
                    <a:pt x="1637" y="1021"/>
                  </a:lnTo>
                  <a:lnTo>
                    <a:pt x="1634" y="1051"/>
                  </a:lnTo>
                  <a:lnTo>
                    <a:pt x="1572" y="1054"/>
                  </a:lnTo>
                  <a:lnTo>
                    <a:pt x="1508" y="1058"/>
                  </a:lnTo>
                  <a:lnTo>
                    <a:pt x="1476" y="1061"/>
                  </a:lnTo>
                  <a:lnTo>
                    <a:pt x="1444" y="1062"/>
                  </a:lnTo>
                  <a:lnTo>
                    <a:pt x="1413" y="1064"/>
                  </a:lnTo>
                  <a:lnTo>
                    <a:pt x="1382" y="1065"/>
                  </a:lnTo>
                  <a:lnTo>
                    <a:pt x="1352" y="1064"/>
                  </a:lnTo>
                  <a:lnTo>
                    <a:pt x="1323" y="1061"/>
                  </a:lnTo>
                  <a:lnTo>
                    <a:pt x="1293" y="1055"/>
                  </a:lnTo>
                  <a:lnTo>
                    <a:pt x="1266" y="1048"/>
                  </a:lnTo>
                  <a:lnTo>
                    <a:pt x="1252" y="1044"/>
                  </a:lnTo>
                  <a:lnTo>
                    <a:pt x="1239" y="1039"/>
                  </a:lnTo>
                  <a:lnTo>
                    <a:pt x="1227" y="1033"/>
                  </a:lnTo>
                  <a:lnTo>
                    <a:pt x="1215" y="1026"/>
                  </a:lnTo>
                  <a:lnTo>
                    <a:pt x="1202" y="1018"/>
                  </a:lnTo>
                  <a:lnTo>
                    <a:pt x="1190" y="1010"/>
                  </a:lnTo>
                  <a:lnTo>
                    <a:pt x="1178" y="1000"/>
                  </a:lnTo>
                  <a:lnTo>
                    <a:pt x="1167" y="990"/>
                  </a:lnTo>
                  <a:lnTo>
                    <a:pt x="1141" y="992"/>
                  </a:lnTo>
                  <a:lnTo>
                    <a:pt x="1123" y="993"/>
                  </a:lnTo>
                  <a:lnTo>
                    <a:pt x="1108" y="994"/>
                  </a:lnTo>
                  <a:lnTo>
                    <a:pt x="1097" y="997"/>
                  </a:lnTo>
                  <a:lnTo>
                    <a:pt x="1087" y="1003"/>
                  </a:lnTo>
                  <a:lnTo>
                    <a:pt x="1076" y="1008"/>
                  </a:lnTo>
                  <a:lnTo>
                    <a:pt x="1062" y="1017"/>
                  </a:lnTo>
                  <a:lnTo>
                    <a:pt x="1044" y="1028"/>
                  </a:lnTo>
                  <a:lnTo>
                    <a:pt x="1041" y="1044"/>
                  </a:lnTo>
                  <a:lnTo>
                    <a:pt x="1039" y="1057"/>
                  </a:lnTo>
                  <a:lnTo>
                    <a:pt x="1034" y="1066"/>
                  </a:lnTo>
                  <a:lnTo>
                    <a:pt x="1029" y="1073"/>
                  </a:lnTo>
                  <a:lnTo>
                    <a:pt x="1023" y="1079"/>
                  </a:lnTo>
                  <a:lnTo>
                    <a:pt x="1018" y="1084"/>
                  </a:lnTo>
                  <a:lnTo>
                    <a:pt x="1011" y="1087"/>
                  </a:lnTo>
                  <a:lnTo>
                    <a:pt x="1004" y="1090"/>
                  </a:lnTo>
                  <a:lnTo>
                    <a:pt x="989" y="1094"/>
                  </a:lnTo>
                  <a:lnTo>
                    <a:pt x="973" y="1100"/>
                  </a:lnTo>
                  <a:lnTo>
                    <a:pt x="964" y="1104"/>
                  </a:lnTo>
                  <a:lnTo>
                    <a:pt x="955" y="1109"/>
                  </a:lnTo>
                  <a:lnTo>
                    <a:pt x="947" y="1118"/>
                  </a:lnTo>
                  <a:lnTo>
                    <a:pt x="939" y="1127"/>
                  </a:lnTo>
                  <a:lnTo>
                    <a:pt x="921" y="1132"/>
                  </a:lnTo>
                  <a:lnTo>
                    <a:pt x="904" y="1134"/>
                  </a:lnTo>
                  <a:lnTo>
                    <a:pt x="888" y="1137"/>
                  </a:lnTo>
                  <a:lnTo>
                    <a:pt x="871" y="1138"/>
                  </a:lnTo>
                  <a:lnTo>
                    <a:pt x="854" y="1140"/>
                  </a:lnTo>
                  <a:lnTo>
                    <a:pt x="838" y="1141"/>
                  </a:lnTo>
                  <a:lnTo>
                    <a:pt x="822" y="1141"/>
                  </a:lnTo>
                  <a:lnTo>
                    <a:pt x="807" y="1138"/>
                  </a:lnTo>
                  <a:lnTo>
                    <a:pt x="796" y="1147"/>
                  </a:lnTo>
                  <a:lnTo>
                    <a:pt x="786" y="1154"/>
                  </a:lnTo>
                  <a:lnTo>
                    <a:pt x="777" y="1159"/>
                  </a:lnTo>
                  <a:lnTo>
                    <a:pt x="767" y="1166"/>
                  </a:lnTo>
                  <a:lnTo>
                    <a:pt x="757" y="1172"/>
                  </a:lnTo>
                  <a:lnTo>
                    <a:pt x="748" y="1176"/>
                  </a:lnTo>
                  <a:lnTo>
                    <a:pt x="737" y="1179"/>
                  </a:lnTo>
                  <a:lnTo>
                    <a:pt x="727" y="1179"/>
                  </a:lnTo>
                </a:path>
              </a:pathLst>
            </a:custGeom>
            <a:solidFill>
              <a:srgbClr val="00819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31" name="Freeform 382">
              <a:extLst>
                <a:ext uri="{FF2B5EF4-FFF2-40B4-BE49-F238E27FC236}">
                  <a16:creationId xmlns:a16="http://schemas.microsoft.com/office/drawing/2014/main" id="{03173F5B-DBA1-4E5A-B67E-87CDF33D8C66}"/>
                </a:ext>
              </a:extLst>
            </p:cNvPr>
            <p:cNvSpPr>
              <a:spLocks/>
            </p:cNvSpPr>
            <p:nvPr/>
          </p:nvSpPr>
          <p:spPr bwMode="auto">
            <a:xfrm rot="123763">
              <a:off x="7552921" y="942832"/>
              <a:ext cx="803090" cy="892141"/>
            </a:xfrm>
            <a:custGeom>
              <a:avLst/>
              <a:gdLst>
                <a:gd name="T0" fmla="*/ 1 w 631"/>
                <a:gd name="T1" fmla="*/ 1 h 625"/>
                <a:gd name="T2" fmla="*/ 1 w 631"/>
                <a:gd name="T3" fmla="*/ 1 h 625"/>
                <a:gd name="T4" fmla="*/ 1 w 631"/>
                <a:gd name="T5" fmla="*/ 1 h 625"/>
                <a:gd name="T6" fmla="*/ 1 w 631"/>
                <a:gd name="T7" fmla="*/ 1 h 625"/>
                <a:gd name="T8" fmla="*/ 1 w 631"/>
                <a:gd name="T9" fmla="*/ 1 h 625"/>
                <a:gd name="T10" fmla="*/ 1 w 631"/>
                <a:gd name="T11" fmla="*/ 1 h 625"/>
                <a:gd name="T12" fmla="*/ 1 w 631"/>
                <a:gd name="T13" fmla="*/ 1 h 625"/>
                <a:gd name="T14" fmla="*/ 1 w 631"/>
                <a:gd name="T15" fmla="*/ 1 h 625"/>
                <a:gd name="T16" fmla="*/ 1 w 631"/>
                <a:gd name="T17" fmla="*/ 1 h 625"/>
                <a:gd name="T18" fmla="*/ 1 w 631"/>
                <a:gd name="T19" fmla="*/ 1 h 625"/>
                <a:gd name="T20" fmla="*/ 1 w 631"/>
                <a:gd name="T21" fmla="*/ 1 h 625"/>
                <a:gd name="T22" fmla="*/ 1 w 631"/>
                <a:gd name="T23" fmla="*/ 1 h 625"/>
                <a:gd name="T24" fmla="*/ 1 w 631"/>
                <a:gd name="T25" fmla="*/ 1 h 625"/>
                <a:gd name="T26" fmla="*/ 1 w 631"/>
                <a:gd name="T27" fmla="*/ 1 h 625"/>
                <a:gd name="T28" fmla="*/ 1 w 631"/>
                <a:gd name="T29" fmla="*/ 1 h 625"/>
                <a:gd name="T30" fmla="*/ 1 w 631"/>
                <a:gd name="T31" fmla="*/ 1 h 625"/>
                <a:gd name="T32" fmla="*/ 1 w 631"/>
                <a:gd name="T33" fmla="*/ 1 h 625"/>
                <a:gd name="T34" fmla="*/ 1 w 631"/>
                <a:gd name="T35" fmla="*/ 1 h 625"/>
                <a:gd name="T36" fmla="*/ 1 w 631"/>
                <a:gd name="T37" fmla="*/ 1 h 625"/>
                <a:gd name="T38" fmla="*/ 1 w 631"/>
                <a:gd name="T39" fmla="*/ 1 h 625"/>
                <a:gd name="T40" fmla="*/ 1 w 631"/>
                <a:gd name="T41" fmla="*/ 1 h 625"/>
                <a:gd name="T42" fmla="*/ 1 w 631"/>
                <a:gd name="T43" fmla="*/ 1 h 625"/>
                <a:gd name="T44" fmla="*/ 1 w 631"/>
                <a:gd name="T45" fmla="*/ 1 h 625"/>
                <a:gd name="T46" fmla="*/ 1 w 631"/>
                <a:gd name="T47" fmla="*/ 1 h 625"/>
                <a:gd name="T48" fmla="*/ 1 w 631"/>
                <a:gd name="T49" fmla="*/ 1 h 625"/>
                <a:gd name="T50" fmla="*/ 1 w 631"/>
                <a:gd name="T51" fmla="*/ 1 h 625"/>
                <a:gd name="T52" fmla="*/ 1 w 631"/>
                <a:gd name="T53" fmla="*/ 1 h 625"/>
                <a:gd name="T54" fmla="*/ 1 w 631"/>
                <a:gd name="T55" fmla="*/ 1 h 625"/>
                <a:gd name="T56" fmla="*/ 1 w 631"/>
                <a:gd name="T57" fmla="*/ 1 h 625"/>
                <a:gd name="T58" fmla="*/ 1 w 631"/>
                <a:gd name="T59" fmla="*/ 1 h 625"/>
                <a:gd name="T60" fmla="*/ 1 w 631"/>
                <a:gd name="T61" fmla="*/ 1 h 625"/>
                <a:gd name="T62" fmla="*/ 1 w 631"/>
                <a:gd name="T63" fmla="*/ 1 h 625"/>
                <a:gd name="T64" fmla="*/ 1 w 631"/>
                <a:gd name="T65" fmla="*/ 1 h 625"/>
                <a:gd name="T66" fmla="*/ 1 w 631"/>
                <a:gd name="T67" fmla="*/ 1 h 625"/>
                <a:gd name="T68" fmla="*/ 1 w 631"/>
                <a:gd name="T69" fmla="*/ 1 h 625"/>
                <a:gd name="T70" fmla="*/ 1 w 631"/>
                <a:gd name="T71" fmla="*/ 1 h 625"/>
                <a:gd name="T72" fmla="*/ 1 w 631"/>
                <a:gd name="T73" fmla="*/ 1 h 625"/>
                <a:gd name="T74" fmla="*/ 1 w 631"/>
                <a:gd name="T75" fmla="*/ 1 h 625"/>
                <a:gd name="T76" fmla="*/ 1 w 631"/>
                <a:gd name="T77" fmla="*/ 1 h 625"/>
                <a:gd name="T78" fmla="*/ 1 w 631"/>
                <a:gd name="T79" fmla="*/ 1 h 625"/>
                <a:gd name="T80" fmla="*/ 1 w 631"/>
                <a:gd name="T81" fmla="*/ 1 h 625"/>
                <a:gd name="T82" fmla="*/ 1 w 631"/>
                <a:gd name="T83" fmla="*/ 1 h 625"/>
                <a:gd name="T84" fmla="*/ 1 w 631"/>
                <a:gd name="T85" fmla="*/ 1 h 625"/>
                <a:gd name="T86" fmla="*/ 1 w 631"/>
                <a:gd name="T87" fmla="*/ 1 h 625"/>
                <a:gd name="T88" fmla="*/ 1 w 631"/>
                <a:gd name="T89" fmla="*/ 1 h 625"/>
                <a:gd name="T90" fmla="*/ 1 w 631"/>
                <a:gd name="T91" fmla="*/ 1 h 625"/>
                <a:gd name="T92" fmla="*/ 1 w 631"/>
                <a:gd name="T93" fmla="*/ 1 h 625"/>
                <a:gd name="T94" fmla="*/ 1 w 631"/>
                <a:gd name="T95" fmla="*/ 1 h 625"/>
                <a:gd name="T96" fmla="*/ 1 w 631"/>
                <a:gd name="T97" fmla="*/ 1 h 6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1"/>
                <a:gd name="T148" fmla="*/ 0 h 625"/>
                <a:gd name="T149" fmla="*/ 631 w 631"/>
                <a:gd name="T150" fmla="*/ 625 h 6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1" h="625">
                  <a:moveTo>
                    <a:pt x="317" y="624"/>
                  </a:moveTo>
                  <a:lnTo>
                    <a:pt x="309" y="618"/>
                  </a:lnTo>
                  <a:lnTo>
                    <a:pt x="300" y="612"/>
                  </a:lnTo>
                  <a:lnTo>
                    <a:pt x="292" y="606"/>
                  </a:lnTo>
                  <a:lnTo>
                    <a:pt x="284" y="601"/>
                  </a:lnTo>
                  <a:lnTo>
                    <a:pt x="276" y="595"/>
                  </a:lnTo>
                  <a:lnTo>
                    <a:pt x="269" y="590"/>
                  </a:lnTo>
                  <a:lnTo>
                    <a:pt x="260" y="584"/>
                  </a:lnTo>
                  <a:lnTo>
                    <a:pt x="252" y="579"/>
                  </a:lnTo>
                  <a:lnTo>
                    <a:pt x="248" y="526"/>
                  </a:lnTo>
                  <a:lnTo>
                    <a:pt x="242" y="480"/>
                  </a:lnTo>
                  <a:lnTo>
                    <a:pt x="238" y="461"/>
                  </a:lnTo>
                  <a:lnTo>
                    <a:pt x="234" y="442"/>
                  </a:lnTo>
                  <a:lnTo>
                    <a:pt x="230" y="424"/>
                  </a:lnTo>
                  <a:lnTo>
                    <a:pt x="224" y="406"/>
                  </a:lnTo>
                  <a:lnTo>
                    <a:pt x="217" y="389"/>
                  </a:lnTo>
                  <a:lnTo>
                    <a:pt x="210" y="372"/>
                  </a:lnTo>
                  <a:lnTo>
                    <a:pt x="202" y="357"/>
                  </a:lnTo>
                  <a:lnTo>
                    <a:pt x="192" y="341"/>
                  </a:lnTo>
                  <a:lnTo>
                    <a:pt x="181" y="324"/>
                  </a:lnTo>
                  <a:lnTo>
                    <a:pt x="167" y="307"/>
                  </a:lnTo>
                  <a:lnTo>
                    <a:pt x="154" y="291"/>
                  </a:lnTo>
                  <a:lnTo>
                    <a:pt x="137" y="273"/>
                  </a:lnTo>
                  <a:lnTo>
                    <a:pt x="129" y="273"/>
                  </a:lnTo>
                  <a:lnTo>
                    <a:pt x="120" y="273"/>
                  </a:lnTo>
                  <a:lnTo>
                    <a:pt x="113" y="273"/>
                  </a:lnTo>
                  <a:lnTo>
                    <a:pt x="105" y="273"/>
                  </a:lnTo>
                  <a:lnTo>
                    <a:pt x="97" y="273"/>
                  </a:lnTo>
                  <a:lnTo>
                    <a:pt x="90" y="273"/>
                  </a:lnTo>
                  <a:lnTo>
                    <a:pt x="82" y="273"/>
                  </a:lnTo>
                  <a:lnTo>
                    <a:pt x="75" y="273"/>
                  </a:lnTo>
                  <a:lnTo>
                    <a:pt x="70" y="259"/>
                  </a:lnTo>
                  <a:lnTo>
                    <a:pt x="66" y="245"/>
                  </a:lnTo>
                  <a:lnTo>
                    <a:pt x="62" y="231"/>
                  </a:lnTo>
                  <a:lnTo>
                    <a:pt x="58" y="217"/>
                  </a:lnTo>
                  <a:lnTo>
                    <a:pt x="54" y="203"/>
                  </a:lnTo>
                  <a:lnTo>
                    <a:pt x="50" y="191"/>
                  </a:lnTo>
                  <a:lnTo>
                    <a:pt x="46" y="177"/>
                  </a:lnTo>
                  <a:lnTo>
                    <a:pt x="41" y="163"/>
                  </a:lnTo>
                  <a:lnTo>
                    <a:pt x="30" y="154"/>
                  </a:lnTo>
                  <a:lnTo>
                    <a:pt x="22" y="147"/>
                  </a:lnTo>
                  <a:lnTo>
                    <a:pt x="15" y="141"/>
                  </a:lnTo>
                  <a:lnTo>
                    <a:pt x="11" y="136"/>
                  </a:lnTo>
                  <a:lnTo>
                    <a:pt x="8" y="131"/>
                  </a:lnTo>
                  <a:lnTo>
                    <a:pt x="5" y="127"/>
                  </a:lnTo>
                  <a:lnTo>
                    <a:pt x="3" y="122"/>
                  </a:lnTo>
                  <a:lnTo>
                    <a:pt x="0" y="115"/>
                  </a:lnTo>
                  <a:lnTo>
                    <a:pt x="5" y="115"/>
                  </a:lnTo>
                  <a:lnTo>
                    <a:pt x="12" y="115"/>
                  </a:lnTo>
                  <a:lnTo>
                    <a:pt x="19" y="115"/>
                  </a:lnTo>
                  <a:lnTo>
                    <a:pt x="25" y="115"/>
                  </a:lnTo>
                  <a:lnTo>
                    <a:pt x="32" y="115"/>
                  </a:lnTo>
                  <a:lnTo>
                    <a:pt x="39" y="115"/>
                  </a:lnTo>
                  <a:lnTo>
                    <a:pt x="44" y="115"/>
                  </a:lnTo>
                  <a:lnTo>
                    <a:pt x="51" y="115"/>
                  </a:lnTo>
                  <a:lnTo>
                    <a:pt x="58" y="118"/>
                  </a:lnTo>
                  <a:lnTo>
                    <a:pt x="73" y="122"/>
                  </a:lnTo>
                  <a:lnTo>
                    <a:pt x="95" y="129"/>
                  </a:lnTo>
                  <a:lnTo>
                    <a:pt x="120" y="136"/>
                  </a:lnTo>
                  <a:lnTo>
                    <a:pt x="147" y="143"/>
                  </a:lnTo>
                  <a:lnTo>
                    <a:pt x="170" y="148"/>
                  </a:lnTo>
                  <a:lnTo>
                    <a:pt x="190" y="152"/>
                  </a:lnTo>
                  <a:lnTo>
                    <a:pt x="202" y="152"/>
                  </a:lnTo>
                  <a:lnTo>
                    <a:pt x="203" y="148"/>
                  </a:lnTo>
                  <a:lnTo>
                    <a:pt x="205" y="144"/>
                  </a:lnTo>
                  <a:lnTo>
                    <a:pt x="205" y="140"/>
                  </a:lnTo>
                  <a:lnTo>
                    <a:pt x="206" y="136"/>
                  </a:lnTo>
                  <a:lnTo>
                    <a:pt x="208" y="131"/>
                  </a:lnTo>
                  <a:lnTo>
                    <a:pt x="209" y="127"/>
                  </a:lnTo>
                  <a:lnTo>
                    <a:pt x="210" y="125"/>
                  </a:lnTo>
                  <a:lnTo>
                    <a:pt x="212" y="120"/>
                  </a:lnTo>
                  <a:lnTo>
                    <a:pt x="226" y="115"/>
                  </a:lnTo>
                  <a:lnTo>
                    <a:pt x="242" y="109"/>
                  </a:lnTo>
                  <a:lnTo>
                    <a:pt x="257" y="105"/>
                  </a:lnTo>
                  <a:lnTo>
                    <a:pt x="274" y="101"/>
                  </a:lnTo>
                  <a:lnTo>
                    <a:pt x="309" y="94"/>
                  </a:lnTo>
                  <a:lnTo>
                    <a:pt x="343" y="86"/>
                  </a:lnTo>
                  <a:lnTo>
                    <a:pt x="360" y="80"/>
                  </a:lnTo>
                  <a:lnTo>
                    <a:pt x="375" y="73"/>
                  </a:lnTo>
                  <a:lnTo>
                    <a:pt x="390" y="66"/>
                  </a:lnTo>
                  <a:lnTo>
                    <a:pt x="406" y="57"/>
                  </a:lnTo>
                  <a:lnTo>
                    <a:pt x="418" y="46"/>
                  </a:lnTo>
                  <a:lnTo>
                    <a:pt x="431" y="33"/>
                  </a:lnTo>
                  <a:lnTo>
                    <a:pt x="440" y="18"/>
                  </a:lnTo>
                  <a:lnTo>
                    <a:pt x="449" y="0"/>
                  </a:lnTo>
                  <a:lnTo>
                    <a:pt x="454" y="0"/>
                  </a:lnTo>
                  <a:lnTo>
                    <a:pt x="460" y="1"/>
                  </a:lnTo>
                  <a:lnTo>
                    <a:pt x="465" y="1"/>
                  </a:lnTo>
                  <a:lnTo>
                    <a:pt x="471" y="1"/>
                  </a:lnTo>
                  <a:lnTo>
                    <a:pt x="476" y="3"/>
                  </a:lnTo>
                  <a:lnTo>
                    <a:pt x="482" y="3"/>
                  </a:lnTo>
                  <a:lnTo>
                    <a:pt x="489" y="3"/>
                  </a:lnTo>
                  <a:lnTo>
                    <a:pt x="494" y="3"/>
                  </a:lnTo>
                  <a:lnTo>
                    <a:pt x="496" y="7"/>
                  </a:lnTo>
                  <a:lnTo>
                    <a:pt x="497" y="11"/>
                  </a:lnTo>
                  <a:lnTo>
                    <a:pt x="499" y="14"/>
                  </a:lnTo>
                  <a:lnTo>
                    <a:pt x="499" y="19"/>
                  </a:lnTo>
                  <a:lnTo>
                    <a:pt x="500" y="25"/>
                  </a:lnTo>
                  <a:lnTo>
                    <a:pt x="499" y="35"/>
                  </a:lnTo>
                  <a:lnTo>
                    <a:pt x="499" y="46"/>
                  </a:lnTo>
                  <a:lnTo>
                    <a:pt x="497" y="61"/>
                  </a:lnTo>
                  <a:lnTo>
                    <a:pt x="503" y="62"/>
                  </a:lnTo>
                  <a:lnTo>
                    <a:pt x="507" y="64"/>
                  </a:lnTo>
                  <a:lnTo>
                    <a:pt x="511" y="65"/>
                  </a:lnTo>
                  <a:lnTo>
                    <a:pt x="515" y="66"/>
                  </a:lnTo>
                  <a:lnTo>
                    <a:pt x="519" y="68"/>
                  </a:lnTo>
                  <a:lnTo>
                    <a:pt x="523" y="69"/>
                  </a:lnTo>
                  <a:lnTo>
                    <a:pt x="528" y="71"/>
                  </a:lnTo>
                  <a:lnTo>
                    <a:pt x="532" y="72"/>
                  </a:lnTo>
                  <a:lnTo>
                    <a:pt x="535" y="79"/>
                  </a:lnTo>
                  <a:lnTo>
                    <a:pt x="537" y="86"/>
                  </a:lnTo>
                  <a:lnTo>
                    <a:pt x="539" y="91"/>
                  </a:lnTo>
                  <a:lnTo>
                    <a:pt x="541" y="98"/>
                  </a:lnTo>
                  <a:lnTo>
                    <a:pt x="544" y="105"/>
                  </a:lnTo>
                  <a:lnTo>
                    <a:pt x="547" y="112"/>
                  </a:lnTo>
                  <a:lnTo>
                    <a:pt x="548" y="119"/>
                  </a:lnTo>
                  <a:lnTo>
                    <a:pt x="551" y="126"/>
                  </a:lnTo>
                  <a:lnTo>
                    <a:pt x="540" y="143"/>
                  </a:lnTo>
                  <a:lnTo>
                    <a:pt x="532" y="159"/>
                  </a:lnTo>
                  <a:lnTo>
                    <a:pt x="525" y="174"/>
                  </a:lnTo>
                  <a:lnTo>
                    <a:pt x="521" y="190"/>
                  </a:lnTo>
                  <a:lnTo>
                    <a:pt x="517" y="206"/>
                  </a:lnTo>
                  <a:lnTo>
                    <a:pt x="514" y="224"/>
                  </a:lnTo>
                  <a:lnTo>
                    <a:pt x="512" y="244"/>
                  </a:lnTo>
                  <a:lnTo>
                    <a:pt x="510" y="267"/>
                  </a:lnTo>
                  <a:lnTo>
                    <a:pt x="512" y="267"/>
                  </a:lnTo>
                  <a:lnTo>
                    <a:pt x="515" y="267"/>
                  </a:lnTo>
                  <a:lnTo>
                    <a:pt x="518" y="269"/>
                  </a:lnTo>
                  <a:lnTo>
                    <a:pt x="521" y="269"/>
                  </a:lnTo>
                  <a:lnTo>
                    <a:pt x="523" y="270"/>
                  </a:lnTo>
                  <a:lnTo>
                    <a:pt x="526" y="271"/>
                  </a:lnTo>
                  <a:lnTo>
                    <a:pt x="529" y="271"/>
                  </a:lnTo>
                  <a:lnTo>
                    <a:pt x="532" y="273"/>
                  </a:lnTo>
                  <a:lnTo>
                    <a:pt x="535" y="282"/>
                  </a:lnTo>
                  <a:lnTo>
                    <a:pt x="536" y="292"/>
                  </a:lnTo>
                  <a:lnTo>
                    <a:pt x="539" y="300"/>
                  </a:lnTo>
                  <a:lnTo>
                    <a:pt x="543" y="307"/>
                  </a:lnTo>
                  <a:lnTo>
                    <a:pt x="546" y="314"/>
                  </a:lnTo>
                  <a:lnTo>
                    <a:pt x="550" y="320"/>
                  </a:lnTo>
                  <a:lnTo>
                    <a:pt x="555" y="325"/>
                  </a:lnTo>
                  <a:lnTo>
                    <a:pt x="561" y="330"/>
                  </a:lnTo>
                  <a:lnTo>
                    <a:pt x="573" y="339"/>
                  </a:lnTo>
                  <a:lnTo>
                    <a:pt x="589" y="350"/>
                  </a:lnTo>
                  <a:lnTo>
                    <a:pt x="607" y="361"/>
                  </a:lnTo>
                  <a:lnTo>
                    <a:pt x="627" y="377"/>
                  </a:lnTo>
                  <a:lnTo>
                    <a:pt x="629" y="386"/>
                  </a:lnTo>
                  <a:lnTo>
                    <a:pt x="629" y="397"/>
                  </a:lnTo>
                  <a:lnTo>
                    <a:pt x="629" y="408"/>
                  </a:lnTo>
                  <a:lnTo>
                    <a:pt x="629" y="420"/>
                  </a:lnTo>
                  <a:lnTo>
                    <a:pt x="627" y="431"/>
                  </a:lnTo>
                  <a:lnTo>
                    <a:pt x="627" y="442"/>
                  </a:lnTo>
                  <a:lnTo>
                    <a:pt x="629" y="451"/>
                  </a:lnTo>
                  <a:lnTo>
                    <a:pt x="630" y="462"/>
                  </a:lnTo>
                  <a:lnTo>
                    <a:pt x="605" y="464"/>
                  </a:lnTo>
                  <a:lnTo>
                    <a:pt x="583" y="464"/>
                  </a:lnTo>
                  <a:lnTo>
                    <a:pt x="565" y="464"/>
                  </a:lnTo>
                  <a:lnTo>
                    <a:pt x="548" y="465"/>
                  </a:lnTo>
                  <a:lnTo>
                    <a:pt x="541" y="467"/>
                  </a:lnTo>
                  <a:lnTo>
                    <a:pt x="535" y="469"/>
                  </a:lnTo>
                  <a:lnTo>
                    <a:pt x="529" y="474"/>
                  </a:lnTo>
                  <a:lnTo>
                    <a:pt x="522" y="478"/>
                  </a:lnTo>
                  <a:lnTo>
                    <a:pt x="518" y="485"/>
                  </a:lnTo>
                  <a:lnTo>
                    <a:pt x="512" y="492"/>
                  </a:lnTo>
                  <a:lnTo>
                    <a:pt x="508" y="501"/>
                  </a:lnTo>
                  <a:lnTo>
                    <a:pt x="504" y="512"/>
                  </a:lnTo>
                  <a:lnTo>
                    <a:pt x="497" y="516"/>
                  </a:lnTo>
                  <a:lnTo>
                    <a:pt x="492" y="519"/>
                  </a:lnTo>
                  <a:lnTo>
                    <a:pt x="487" y="523"/>
                  </a:lnTo>
                  <a:lnTo>
                    <a:pt x="483" y="529"/>
                  </a:lnTo>
                  <a:lnTo>
                    <a:pt x="476" y="537"/>
                  </a:lnTo>
                  <a:lnTo>
                    <a:pt x="471" y="547"/>
                  </a:lnTo>
                  <a:lnTo>
                    <a:pt x="468" y="551"/>
                  </a:lnTo>
                  <a:lnTo>
                    <a:pt x="465" y="555"/>
                  </a:lnTo>
                  <a:lnTo>
                    <a:pt x="461" y="558"/>
                  </a:lnTo>
                  <a:lnTo>
                    <a:pt x="456" y="561"/>
                  </a:lnTo>
                  <a:lnTo>
                    <a:pt x="450" y="562"/>
                  </a:lnTo>
                  <a:lnTo>
                    <a:pt x="442" y="564"/>
                  </a:lnTo>
                  <a:lnTo>
                    <a:pt x="433" y="562"/>
                  </a:lnTo>
                  <a:lnTo>
                    <a:pt x="424" y="561"/>
                  </a:lnTo>
                  <a:lnTo>
                    <a:pt x="411" y="558"/>
                  </a:lnTo>
                  <a:lnTo>
                    <a:pt x="400" y="555"/>
                  </a:lnTo>
                  <a:lnTo>
                    <a:pt x="392" y="555"/>
                  </a:lnTo>
                  <a:lnTo>
                    <a:pt x="384" y="555"/>
                  </a:lnTo>
                  <a:lnTo>
                    <a:pt x="375" y="555"/>
                  </a:lnTo>
                  <a:lnTo>
                    <a:pt x="370" y="558"/>
                  </a:lnTo>
                  <a:lnTo>
                    <a:pt x="364" y="561"/>
                  </a:lnTo>
                  <a:lnTo>
                    <a:pt x="360" y="565"/>
                  </a:lnTo>
                  <a:lnTo>
                    <a:pt x="352" y="575"/>
                  </a:lnTo>
                  <a:lnTo>
                    <a:pt x="345" y="586"/>
                  </a:lnTo>
                  <a:lnTo>
                    <a:pt x="339" y="600"/>
                  </a:lnTo>
                  <a:lnTo>
                    <a:pt x="334" y="616"/>
                  </a:lnTo>
                  <a:lnTo>
                    <a:pt x="332" y="616"/>
                  </a:lnTo>
                  <a:lnTo>
                    <a:pt x="330" y="618"/>
                  </a:lnTo>
                  <a:lnTo>
                    <a:pt x="328" y="619"/>
                  </a:lnTo>
                  <a:lnTo>
                    <a:pt x="325" y="619"/>
                  </a:lnTo>
                  <a:lnTo>
                    <a:pt x="324" y="620"/>
                  </a:lnTo>
                  <a:lnTo>
                    <a:pt x="321" y="622"/>
                  </a:lnTo>
                  <a:lnTo>
                    <a:pt x="318" y="623"/>
                  </a:lnTo>
                  <a:lnTo>
                    <a:pt x="317" y="624"/>
                  </a:lnTo>
                </a:path>
              </a:pathLst>
            </a:custGeom>
            <a:solidFill>
              <a:srgbClr val="00819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32" name="Freeform 383">
              <a:extLst>
                <a:ext uri="{FF2B5EF4-FFF2-40B4-BE49-F238E27FC236}">
                  <a16:creationId xmlns:a16="http://schemas.microsoft.com/office/drawing/2014/main" id="{0514C747-0989-4DD6-B175-BC7345AF397C}"/>
                </a:ext>
              </a:extLst>
            </p:cNvPr>
            <p:cNvSpPr>
              <a:spLocks/>
            </p:cNvSpPr>
            <p:nvPr/>
          </p:nvSpPr>
          <p:spPr bwMode="auto">
            <a:xfrm rot="120768">
              <a:off x="8903571" y="1127343"/>
              <a:ext cx="660722" cy="738042"/>
            </a:xfrm>
            <a:custGeom>
              <a:avLst/>
              <a:gdLst>
                <a:gd name="T0" fmla="*/ 1 w 519"/>
                <a:gd name="T1" fmla="*/ 1 h 517"/>
                <a:gd name="T2" fmla="*/ 1 w 519"/>
                <a:gd name="T3" fmla="*/ 1 h 517"/>
                <a:gd name="T4" fmla="*/ 1 w 519"/>
                <a:gd name="T5" fmla="*/ 1 h 517"/>
                <a:gd name="T6" fmla="*/ 1 w 519"/>
                <a:gd name="T7" fmla="*/ 1 h 517"/>
                <a:gd name="T8" fmla="*/ 1 w 519"/>
                <a:gd name="T9" fmla="*/ 1 h 517"/>
                <a:gd name="T10" fmla="*/ 1 w 519"/>
                <a:gd name="T11" fmla="*/ 1 h 517"/>
                <a:gd name="T12" fmla="*/ 1 w 519"/>
                <a:gd name="T13" fmla="*/ 1 h 517"/>
                <a:gd name="T14" fmla="*/ 1 w 519"/>
                <a:gd name="T15" fmla="*/ 1 h 517"/>
                <a:gd name="T16" fmla="*/ 1 w 519"/>
                <a:gd name="T17" fmla="*/ 1 h 517"/>
                <a:gd name="T18" fmla="*/ 1 w 519"/>
                <a:gd name="T19" fmla="*/ 1 h 517"/>
                <a:gd name="T20" fmla="*/ 1 w 519"/>
                <a:gd name="T21" fmla="*/ 1 h 517"/>
                <a:gd name="T22" fmla="*/ 1 w 519"/>
                <a:gd name="T23" fmla="*/ 1 h 517"/>
                <a:gd name="T24" fmla="*/ 1 w 519"/>
                <a:gd name="T25" fmla="*/ 1 h 517"/>
                <a:gd name="T26" fmla="*/ 1 w 519"/>
                <a:gd name="T27" fmla="*/ 1 h 517"/>
                <a:gd name="T28" fmla="*/ 1 w 519"/>
                <a:gd name="T29" fmla="*/ 1 h 517"/>
                <a:gd name="T30" fmla="*/ 1 w 519"/>
                <a:gd name="T31" fmla="*/ 1 h 517"/>
                <a:gd name="T32" fmla="*/ 1 w 519"/>
                <a:gd name="T33" fmla="*/ 1 h 517"/>
                <a:gd name="T34" fmla="*/ 1 w 519"/>
                <a:gd name="T35" fmla="*/ 1 h 517"/>
                <a:gd name="T36" fmla="*/ 1 w 519"/>
                <a:gd name="T37" fmla="*/ 1 h 517"/>
                <a:gd name="T38" fmla="*/ 0 w 519"/>
                <a:gd name="T39" fmla="*/ 1 h 517"/>
                <a:gd name="T40" fmla="*/ 0 w 519"/>
                <a:gd name="T41" fmla="*/ 1 h 517"/>
                <a:gd name="T42" fmla="*/ 1 w 519"/>
                <a:gd name="T43" fmla="*/ 1 h 517"/>
                <a:gd name="T44" fmla="*/ 1 w 519"/>
                <a:gd name="T45" fmla="*/ 1 h 517"/>
                <a:gd name="T46" fmla="*/ 1 w 519"/>
                <a:gd name="T47" fmla="*/ 1 h 517"/>
                <a:gd name="T48" fmla="*/ 1 w 519"/>
                <a:gd name="T49" fmla="*/ 1 h 517"/>
                <a:gd name="T50" fmla="*/ 1 w 519"/>
                <a:gd name="T51" fmla="*/ 1 h 517"/>
                <a:gd name="T52" fmla="*/ 1 w 519"/>
                <a:gd name="T53" fmla="*/ 1 h 517"/>
                <a:gd name="T54" fmla="*/ 1 w 519"/>
                <a:gd name="T55" fmla="*/ 1 h 517"/>
                <a:gd name="T56" fmla="*/ 1 w 519"/>
                <a:gd name="T57" fmla="*/ 1 h 517"/>
                <a:gd name="T58" fmla="*/ 1 w 519"/>
                <a:gd name="T59" fmla="*/ 1 h 517"/>
                <a:gd name="T60" fmla="*/ 1 w 519"/>
                <a:gd name="T61" fmla="*/ 1 h 517"/>
                <a:gd name="T62" fmla="*/ 1 w 519"/>
                <a:gd name="T63" fmla="*/ 1 h 517"/>
                <a:gd name="T64" fmla="*/ 1 w 519"/>
                <a:gd name="T65" fmla="*/ 1 h 517"/>
                <a:gd name="T66" fmla="*/ 1 w 519"/>
                <a:gd name="T67" fmla="*/ 1 h 517"/>
                <a:gd name="T68" fmla="*/ 1 w 519"/>
                <a:gd name="T69" fmla="*/ 1 h 517"/>
                <a:gd name="T70" fmla="*/ 1 w 519"/>
                <a:gd name="T71" fmla="*/ 1 h 517"/>
                <a:gd name="T72" fmla="*/ 1 w 519"/>
                <a:gd name="T73" fmla="*/ 1 h 517"/>
                <a:gd name="T74" fmla="*/ 1 w 519"/>
                <a:gd name="T75" fmla="*/ 1 h 517"/>
                <a:gd name="T76" fmla="*/ 1 w 519"/>
                <a:gd name="T77" fmla="*/ 1 h 517"/>
                <a:gd name="T78" fmla="*/ 1 w 519"/>
                <a:gd name="T79" fmla="*/ 1 h 517"/>
                <a:gd name="T80" fmla="*/ 1 w 519"/>
                <a:gd name="T81" fmla="*/ 1 h 517"/>
                <a:gd name="T82" fmla="*/ 1 w 519"/>
                <a:gd name="T83" fmla="*/ 1 h 517"/>
                <a:gd name="T84" fmla="*/ 1 w 519"/>
                <a:gd name="T85" fmla="*/ 1 h 517"/>
                <a:gd name="T86" fmla="*/ 1 w 519"/>
                <a:gd name="T87" fmla="*/ 1 h 517"/>
                <a:gd name="T88" fmla="*/ 1 w 519"/>
                <a:gd name="T89" fmla="*/ 1 h 517"/>
                <a:gd name="T90" fmla="*/ 1 w 519"/>
                <a:gd name="T91" fmla="*/ 1 h 517"/>
                <a:gd name="T92" fmla="*/ 1 w 519"/>
                <a:gd name="T93" fmla="*/ 1 h 517"/>
                <a:gd name="T94" fmla="*/ 1 w 519"/>
                <a:gd name="T95" fmla="*/ 1 h 517"/>
                <a:gd name="T96" fmla="*/ 1 w 519"/>
                <a:gd name="T97" fmla="*/ 1 h 517"/>
                <a:gd name="T98" fmla="*/ 1 w 519"/>
                <a:gd name="T99" fmla="*/ 1 h 517"/>
                <a:gd name="T100" fmla="*/ 1 w 519"/>
                <a:gd name="T101" fmla="*/ 1 h 517"/>
                <a:gd name="T102" fmla="*/ 1 w 519"/>
                <a:gd name="T103" fmla="*/ 1 h 517"/>
                <a:gd name="T104" fmla="*/ 1 w 519"/>
                <a:gd name="T105" fmla="*/ 1 h 517"/>
                <a:gd name="T106" fmla="*/ 1 w 519"/>
                <a:gd name="T107" fmla="*/ 1 h 517"/>
                <a:gd name="T108" fmla="*/ 1 w 519"/>
                <a:gd name="T109" fmla="*/ 1 h 517"/>
                <a:gd name="T110" fmla="*/ 1 w 519"/>
                <a:gd name="T111" fmla="*/ 1 h 517"/>
                <a:gd name="T112" fmla="*/ 1 w 519"/>
                <a:gd name="T113" fmla="*/ 1 h 517"/>
                <a:gd name="T114" fmla="*/ 1 w 519"/>
                <a:gd name="T115" fmla="*/ 1 h 517"/>
                <a:gd name="T116" fmla="*/ 1 w 519"/>
                <a:gd name="T117" fmla="*/ 1 h 5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9"/>
                <a:gd name="T178" fmla="*/ 0 h 517"/>
                <a:gd name="T179" fmla="*/ 519 w 519"/>
                <a:gd name="T180" fmla="*/ 517 h 5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19" h="517">
                  <a:moveTo>
                    <a:pt x="300" y="513"/>
                  </a:moveTo>
                  <a:lnTo>
                    <a:pt x="295" y="511"/>
                  </a:lnTo>
                  <a:lnTo>
                    <a:pt x="289" y="510"/>
                  </a:lnTo>
                  <a:lnTo>
                    <a:pt x="282" y="509"/>
                  </a:lnTo>
                  <a:lnTo>
                    <a:pt x="277" y="509"/>
                  </a:lnTo>
                  <a:lnTo>
                    <a:pt x="271" y="507"/>
                  </a:lnTo>
                  <a:lnTo>
                    <a:pt x="266" y="506"/>
                  </a:lnTo>
                  <a:lnTo>
                    <a:pt x="260" y="506"/>
                  </a:lnTo>
                  <a:lnTo>
                    <a:pt x="255" y="505"/>
                  </a:lnTo>
                  <a:lnTo>
                    <a:pt x="248" y="488"/>
                  </a:lnTo>
                  <a:lnTo>
                    <a:pt x="242" y="473"/>
                  </a:lnTo>
                  <a:lnTo>
                    <a:pt x="235" y="460"/>
                  </a:lnTo>
                  <a:lnTo>
                    <a:pt x="230" y="448"/>
                  </a:lnTo>
                  <a:lnTo>
                    <a:pt x="223" y="437"/>
                  </a:lnTo>
                  <a:lnTo>
                    <a:pt x="215" y="428"/>
                  </a:lnTo>
                  <a:lnTo>
                    <a:pt x="209" y="426"/>
                  </a:lnTo>
                  <a:lnTo>
                    <a:pt x="204" y="423"/>
                  </a:lnTo>
                  <a:lnTo>
                    <a:pt x="198" y="420"/>
                  </a:lnTo>
                  <a:lnTo>
                    <a:pt x="192" y="419"/>
                  </a:lnTo>
                  <a:lnTo>
                    <a:pt x="188" y="395"/>
                  </a:lnTo>
                  <a:lnTo>
                    <a:pt x="183" y="373"/>
                  </a:lnTo>
                  <a:lnTo>
                    <a:pt x="179" y="354"/>
                  </a:lnTo>
                  <a:lnTo>
                    <a:pt x="172" y="336"/>
                  </a:lnTo>
                  <a:lnTo>
                    <a:pt x="166" y="320"/>
                  </a:lnTo>
                  <a:lnTo>
                    <a:pt x="158" y="307"/>
                  </a:lnTo>
                  <a:lnTo>
                    <a:pt x="150" y="294"/>
                  </a:lnTo>
                  <a:lnTo>
                    <a:pt x="141" y="283"/>
                  </a:lnTo>
                  <a:lnTo>
                    <a:pt x="130" y="273"/>
                  </a:lnTo>
                  <a:lnTo>
                    <a:pt x="118" y="265"/>
                  </a:lnTo>
                  <a:lnTo>
                    <a:pt x="104" y="258"/>
                  </a:lnTo>
                  <a:lnTo>
                    <a:pt x="89" y="251"/>
                  </a:lnTo>
                  <a:lnTo>
                    <a:pt x="72" y="246"/>
                  </a:lnTo>
                  <a:lnTo>
                    <a:pt x="53" y="240"/>
                  </a:lnTo>
                  <a:lnTo>
                    <a:pt x="32" y="235"/>
                  </a:lnTo>
                  <a:lnTo>
                    <a:pt x="8" y="230"/>
                  </a:lnTo>
                  <a:lnTo>
                    <a:pt x="7" y="219"/>
                  </a:lnTo>
                  <a:lnTo>
                    <a:pt x="5" y="211"/>
                  </a:lnTo>
                  <a:lnTo>
                    <a:pt x="3" y="205"/>
                  </a:lnTo>
                  <a:lnTo>
                    <a:pt x="1" y="200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0" y="190"/>
                  </a:lnTo>
                  <a:lnTo>
                    <a:pt x="1" y="186"/>
                  </a:lnTo>
                  <a:lnTo>
                    <a:pt x="25" y="186"/>
                  </a:lnTo>
                  <a:lnTo>
                    <a:pt x="50" y="187"/>
                  </a:lnTo>
                  <a:lnTo>
                    <a:pt x="76" y="190"/>
                  </a:lnTo>
                  <a:lnTo>
                    <a:pt x="104" y="192"/>
                  </a:lnTo>
                  <a:lnTo>
                    <a:pt x="131" y="194"/>
                  </a:lnTo>
                  <a:lnTo>
                    <a:pt x="159" y="196"/>
                  </a:lnTo>
                  <a:lnTo>
                    <a:pt x="187" y="197"/>
                  </a:lnTo>
                  <a:lnTo>
                    <a:pt x="215" y="197"/>
                  </a:lnTo>
                  <a:lnTo>
                    <a:pt x="233" y="178"/>
                  </a:lnTo>
                  <a:lnTo>
                    <a:pt x="251" y="156"/>
                  </a:lnTo>
                  <a:lnTo>
                    <a:pt x="269" y="131"/>
                  </a:lnTo>
                  <a:lnTo>
                    <a:pt x="287" y="103"/>
                  </a:lnTo>
                  <a:lnTo>
                    <a:pt x="303" y="75"/>
                  </a:lnTo>
                  <a:lnTo>
                    <a:pt x="318" y="49"/>
                  </a:lnTo>
                  <a:lnTo>
                    <a:pt x="331" y="24"/>
                  </a:lnTo>
                  <a:lnTo>
                    <a:pt x="341" y="0"/>
                  </a:lnTo>
                  <a:lnTo>
                    <a:pt x="346" y="2"/>
                  </a:lnTo>
                  <a:lnTo>
                    <a:pt x="352" y="3"/>
                  </a:lnTo>
                  <a:lnTo>
                    <a:pt x="356" y="6"/>
                  </a:lnTo>
                  <a:lnTo>
                    <a:pt x="361" y="9"/>
                  </a:lnTo>
                  <a:lnTo>
                    <a:pt x="370" y="17"/>
                  </a:lnTo>
                  <a:lnTo>
                    <a:pt x="378" y="28"/>
                  </a:lnTo>
                  <a:lnTo>
                    <a:pt x="386" y="42"/>
                  </a:lnTo>
                  <a:lnTo>
                    <a:pt x="393" y="56"/>
                  </a:lnTo>
                  <a:lnTo>
                    <a:pt x="400" y="72"/>
                  </a:lnTo>
                  <a:lnTo>
                    <a:pt x="407" y="90"/>
                  </a:lnTo>
                  <a:lnTo>
                    <a:pt x="420" y="126"/>
                  </a:lnTo>
                  <a:lnTo>
                    <a:pt x="432" y="164"/>
                  </a:lnTo>
                  <a:lnTo>
                    <a:pt x="445" y="199"/>
                  </a:lnTo>
                  <a:lnTo>
                    <a:pt x="457" y="230"/>
                  </a:lnTo>
                  <a:lnTo>
                    <a:pt x="464" y="232"/>
                  </a:lnTo>
                  <a:lnTo>
                    <a:pt x="471" y="235"/>
                  </a:lnTo>
                  <a:lnTo>
                    <a:pt x="478" y="236"/>
                  </a:lnTo>
                  <a:lnTo>
                    <a:pt x="485" y="239"/>
                  </a:lnTo>
                  <a:lnTo>
                    <a:pt x="492" y="240"/>
                  </a:lnTo>
                  <a:lnTo>
                    <a:pt x="499" y="243"/>
                  </a:lnTo>
                  <a:lnTo>
                    <a:pt x="505" y="244"/>
                  </a:lnTo>
                  <a:lnTo>
                    <a:pt x="512" y="247"/>
                  </a:lnTo>
                  <a:lnTo>
                    <a:pt x="517" y="262"/>
                  </a:lnTo>
                  <a:lnTo>
                    <a:pt x="518" y="277"/>
                  </a:lnTo>
                  <a:lnTo>
                    <a:pt x="518" y="291"/>
                  </a:lnTo>
                  <a:lnTo>
                    <a:pt x="515" y="305"/>
                  </a:lnTo>
                  <a:lnTo>
                    <a:pt x="510" y="318"/>
                  </a:lnTo>
                  <a:lnTo>
                    <a:pt x="504" y="329"/>
                  </a:lnTo>
                  <a:lnTo>
                    <a:pt x="496" y="341"/>
                  </a:lnTo>
                  <a:lnTo>
                    <a:pt x="486" y="351"/>
                  </a:lnTo>
                  <a:lnTo>
                    <a:pt x="476" y="362"/>
                  </a:lnTo>
                  <a:lnTo>
                    <a:pt x="464" y="370"/>
                  </a:lnTo>
                  <a:lnTo>
                    <a:pt x="453" y="380"/>
                  </a:lnTo>
                  <a:lnTo>
                    <a:pt x="440" y="388"/>
                  </a:lnTo>
                  <a:lnTo>
                    <a:pt x="414" y="402"/>
                  </a:lnTo>
                  <a:lnTo>
                    <a:pt x="389" y="416"/>
                  </a:lnTo>
                  <a:lnTo>
                    <a:pt x="388" y="419"/>
                  </a:lnTo>
                  <a:lnTo>
                    <a:pt x="388" y="423"/>
                  </a:lnTo>
                  <a:lnTo>
                    <a:pt x="388" y="427"/>
                  </a:lnTo>
                  <a:lnTo>
                    <a:pt x="388" y="431"/>
                  </a:lnTo>
                  <a:lnTo>
                    <a:pt x="386" y="435"/>
                  </a:lnTo>
                  <a:lnTo>
                    <a:pt x="386" y="439"/>
                  </a:lnTo>
                  <a:lnTo>
                    <a:pt x="386" y="444"/>
                  </a:lnTo>
                  <a:lnTo>
                    <a:pt x="386" y="448"/>
                  </a:lnTo>
                  <a:lnTo>
                    <a:pt x="375" y="455"/>
                  </a:lnTo>
                  <a:lnTo>
                    <a:pt x="367" y="463"/>
                  </a:lnTo>
                  <a:lnTo>
                    <a:pt x="361" y="471"/>
                  </a:lnTo>
                  <a:lnTo>
                    <a:pt x="356" y="480"/>
                  </a:lnTo>
                  <a:lnTo>
                    <a:pt x="350" y="488"/>
                  </a:lnTo>
                  <a:lnTo>
                    <a:pt x="345" y="496"/>
                  </a:lnTo>
                  <a:lnTo>
                    <a:pt x="338" y="506"/>
                  </a:lnTo>
                  <a:lnTo>
                    <a:pt x="330" y="516"/>
                  </a:lnTo>
                  <a:lnTo>
                    <a:pt x="325" y="516"/>
                  </a:lnTo>
                  <a:lnTo>
                    <a:pt x="321" y="516"/>
                  </a:lnTo>
                  <a:lnTo>
                    <a:pt x="318" y="514"/>
                  </a:lnTo>
                  <a:lnTo>
                    <a:pt x="314" y="514"/>
                  </a:lnTo>
                  <a:lnTo>
                    <a:pt x="312" y="514"/>
                  </a:lnTo>
                  <a:lnTo>
                    <a:pt x="307" y="513"/>
                  </a:lnTo>
                  <a:lnTo>
                    <a:pt x="305" y="513"/>
                  </a:lnTo>
                  <a:lnTo>
                    <a:pt x="300" y="513"/>
                  </a:lnTo>
                </a:path>
              </a:pathLst>
            </a:custGeom>
            <a:solidFill>
              <a:srgbClr val="00819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33" name="Freeform 384">
              <a:extLst>
                <a:ext uri="{FF2B5EF4-FFF2-40B4-BE49-F238E27FC236}">
                  <a16:creationId xmlns:a16="http://schemas.microsoft.com/office/drawing/2014/main" id="{0C6C5BA9-132B-492F-8CE6-2FD6E69DF3A7}"/>
                </a:ext>
              </a:extLst>
            </p:cNvPr>
            <p:cNvSpPr>
              <a:spLocks/>
            </p:cNvSpPr>
            <p:nvPr/>
          </p:nvSpPr>
          <p:spPr bwMode="auto">
            <a:xfrm rot="121244">
              <a:off x="10071700" y="4657379"/>
              <a:ext cx="485504" cy="300083"/>
            </a:xfrm>
            <a:custGeom>
              <a:avLst/>
              <a:gdLst>
                <a:gd name="T0" fmla="*/ 1 w 380"/>
                <a:gd name="T1" fmla="*/ 1 h 208"/>
                <a:gd name="T2" fmla="*/ 1 w 380"/>
                <a:gd name="T3" fmla="*/ 1 h 208"/>
                <a:gd name="T4" fmla="*/ 1 w 380"/>
                <a:gd name="T5" fmla="*/ 1 h 208"/>
                <a:gd name="T6" fmla="*/ 1 w 380"/>
                <a:gd name="T7" fmla="*/ 1 h 208"/>
                <a:gd name="T8" fmla="*/ 1 w 380"/>
                <a:gd name="T9" fmla="*/ 1 h 208"/>
                <a:gd name="T10" fmla="*/ 1 w 380"/>
                <a:gd name="T11" fmla="*/ 1 h 208"/>
                <a:gd name="T12" fmla="*/ 1 w 380"/>
                <a:gd name="T13" fmla="*/ 1 h 208"/>
                <a:gd name="T14" fmla="*/ 1 w 380"/>
                <a:gd name="T15" fmla="*/ 1 h 208"/>
                <a:gd name="T16" fmla="*/ 0 w 380"/>
                <a:gd name="T17" fmla="*/ 1 h 208"/>
                <a:gd name="T18" fmla="*/ 1 w 380"/>
                <a:gd name="T19" fmla="*/ 1 h 208"/>
                <a:gd name="T20" fmla="*/ 1 w 380"/>
                <a:gd name="T21" fmla="*/ 1 h 208"/>
                <a:gd name="T22" fmla="*/ 1 w 380"/>
                <a:gd name="T23" fmla="*/ 1 h 208"/>
                <a:gd name="T24" fmla="*/ 1 w 380"/>
                <a:gd name="T25" fmla="*/ 1 h 208"/>
                <a:gd name="T26" fmla="*/ 1 w 380"/>
                <a:gd name="T27" fmla="*/ 1 h 208"/>
                <a:gd name="T28" fmla="*/ 1 w 380"/>
                <a:gd name="T29" fmla="*/ 1 h 208"/>
                <a:gd name="T30" fmla="*/ 1 w 380"/>
                <a:gd name="T31" fmla="*/ 1 h 208"/>
                <a:gd name="T32" fmla="*/ 1 w 380"/>
                <a:gd name="T33" fmla="*/ 1 h 208"/>
                <a:gd name="T34" fmla="*/ 1 w 380"/>
                <a:gd name="T35" fmla="*/ 1 h 208"/>
                <a:gd name="T36" fmla="*/ 1 w 380"/>
                <a:gd name="T37" fmla="*/ 1 h 208"/>
                <a:gd name="T38" fmla="*/ 1 w 380"/>
                <a:gd name="T39" fmla="*/ 1 h 208"/>
                <a:gd name="T40" fmla="*/ 1 w 380"/>
                <a:gd name="T41" fmla="*/ 1 h 208"/>
                <a:gd name="T42" fmla="*/ 1 w 380"/>
                <a:gd name="T43" fmla="*/ 1 h 208"/>
                <a:gd name="T44" fmla="*/ 1 w 380"/>
                <a:gd name="T45" fmla="*/ 0 h 208"/>
                <a:gd name="T46" fmla="*/ 1 w 380"/>
                <a:gd name="T47" fmla="*/ 0 h 208"/>
                <a:gd name="T48" fmla="*/ 1 w 380"/>
                <a:gd name="T49" fmla="*/ 1 h 208"/>
                <a:gd name="T50" fmla="*/ 1 w 380"/>
                <a:gd name="T51" fmla="*/ 1 h 208"/>
                <a:gd name="T52" fmla="*/ 1 w 380"/>
                <a:gd name="T53" fmla="*/ 1 h 208"/>
                <a:gd name="T54" fmla="*/ 1 w 380"/>
                <a:gd name="T55" fmla="*/ 1 h 208"/>
                <a:gd name="T56" fmla="*/ 1 w 380"/>
                <a:gd name="T57" fmla="*/ 1 h 208"/>
                <a:gd name="T58" fmla="*/ 1 w 380"/>
                <a:gd name="T59" fmla="*/ 1 h 208"/>
                <a:gd name="T60" fmla="*/ 1 w 380"/>
                <a:gd name="T61" fmla="*/ 1 h 208"/>
                <a:gd name="T62" fmla="*/ 1 w 380"/>
                <a:gd name="T63" fmla="*/ 1 h 208"/>
                <a:gd name="T64" fmla="*/ 1 w 380"/>
                <a:gd name="T65" fmla="*/ 1 h 208"/>
                <a:gd name="T66" fmla="*/ 1 w 380"/>
                <a:gd name="T67" fmla="*/ 1 h 208"/>
                <a:gd name="T68" fmla="*/ 1 w 380"/>
                <a:gd name="T69" fmla="*/ 1 h 208"/>
                <a:gd name="T70" fmla="*/ 1 w 380"/>
                <a:gd name="T71" fmla="*/ 1 h 208"/>
                <a:gd name="T72" fmla="*/ 1 w 380"/>
                <a:gd name="T73" fmla="*/ 1 h 208"/>
                <a:gd name="T74" fmla="*/ 1 w 380"/>
                <a:gd name="T75" fmla="*/ 1 h 208"/>
                <a:gd name="T76" fmla="*/ 1 w 380"/>
                <a:gd name="T77" fmla="*/ 1 h 208"/>
                <a:gd name="T78" fmla="*/ 1 w 380"/>
                <a:gd name="T79" fmla="*/ 1 h 208"/>
                <a:gd name="T80" fmla="*/ 1 w 380"/>
                <a:gd name="T81" fmla="*/ 1 h 208"/>
                <a:gd name="T82" fmla="*/ 1 w 380"/>
                <a:gd name="T83" fmla="*/ 1 h 208"/>
                <a:gd name="T84" fmla="*/ 1 w 380"/>
                <a:gd name="T85" fmla="*/ 1 h 208"/>
                <a:gd name="T86" fmla="*/ 1 w 380"/>
                <a:gd name="T87" fmla="*/ 1 h 208"/>
                <a:gd name="T88" fmla="*/ 1 w 380"/>
                <a:gd name="T89" fmla="*/ 1 h 208"/>
                <a:gd name="T90" fmla="*/ 1 w 380"/>
                <a:gd name="T91" fmla="*/ 1 h 208"/>
                <a:gd name="T92" fmla="*/ 1 w 380"/>
                <a:gd name="T93" fmla="*/ 1 h 208"/>
                <a:gd name="T94" fmla="*/ 1 w 380"/>
                <a:gd name="T95" fmla="*/ 1 h 208"/>
                <a:gd name="T96" fmla="*/ 1 w 380"/>
                <a:gd name="T97" fmla="*/ 1 h 208"/>
                <a:gd name="T98" fmla="*/ 1 w 380"/>
                <a:gd name="T99" fmla="*/ 1 h 208"/>
                <a:gd name="T100" fmla="*/ 1 w 380"/>
                <a:gd name="T101" fmla="*/ 1 h 208"/>
                <a:gd name="T102" fmla="*/ 1 w 380"/>
                <a:gd name="T103" fmla="*/ 1 h 208"/>
                <a:gd name="T104" fmla="*/ 1 w 380"/>
                <a:gd name="T105" fmla="*/ 1 h 208"/>
                <a:gd name="T106" fmla="*/ 1 w 380"/>
                <a:gd name="T107" fmla="*/ 1 h 208"/>
                <a:gd name="T108" fmla="*/ 1 w 380"/>
                <a:gd name="T109" fmla="*/ 1 h 208"/>
                <a:gd name="T110" fmla="*/ 1 w 380"/>
                <a:gd name="T111" fmla="*/ 1 h 208"/>
                <a:gd name="T112" fmla="*/ 1 w 380"/>
                <a:gd name="T113" fmla="*/ 1 h 208"/>
                <a:gd name="T114" fmla="*/ 1 w 380"/>
                <a:gd name="T115" fmla="*/ 1 h 208"/>
                <a:gd name="T116" fmla="*/ 1 w 380"/>
                <a:gd name="T117" fmla="*/ 1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0"/>
                <a:gd name="T178" fmla="*/ 0 h 208"/>
                <a:gd name="T179" fmla="*/ 380 w 380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0" h="208">
                  <a:moveTo>
                    <a:pt x="36" y="207"/>
                  </a:moveTo>
                  <a:lnTo>
                    <a:pt x="36" y="201"/>
                  </a:lnTo>
                  <a:lnTo>
                    <a:pt x="37" y="195"/>
                  </a:lnTo>
                  <a:lnTo>
                    <a:pt x="39" y="190"/>
                  </a:lnTo>
                  <a:lnTo>
                    <a:pt x="39" y="184"/>
                  </a:lnTo>
                  <a:lnTo>
                    <a:pt x="40" y="179"/>
                  </a:lnTo>
                  <a:lnTo>
                    <a:pt x="41" y="173"/>
                  </a:lnTo>
                  <a:lnTo>
                    <a:pt x="43" y="168"/>
                  </a:lnTo>
                  <a:lnTo>
                    <a:pt x="44" y="162"/>
                  </a:lnTo>
                  <a:lnTo>
                    <a:pt x="39" y="162"/>
                  </a:lnTo>
                  <a:lnTo>
                    <a:pt x="33" y="162"/>
                  </a:lnTo>
                  <a:lnTo>
                    <a:pt x="27" y="161"/>
                  </a:lnTo>
                  <a:lnTo>
                    <a:pt x="22" y="161"/>
                  </a:lnTo>
                  <a:lnTo>
                    <a:pt x="15" y="161"/>
                  </a:lnTo>
                  <a:lnTo>
                    <a:pt x="9" y="161"/>
                  </a:lnTo>
                  <a:lnTo>
                    <a:pt x="4" y="161"/>
                  </a:lnTo>
                  <a:lnTo>
                    <a:pt x="0" y="161"/>
                  </a:lnTo>
                  <a:lnTo>
                    <a:pt x="0" y="157"/>
                  </a:lnTo>
                  <a:lnTo>
                    <a:pt x="1" y="154"/>
                  </a:lnTo>
                  <a:lnTo>
                    <a:pt x="4" y="150"/>
                  </a:lnTo>
                  <a:lnTo>
                    <a:pt x="7" y="147"/>
                  </a:lnTo>
                  <a:lnTo>
                    <a:pt x="9" y="144"/>
                  </a:lnTo>
                  <a:lnTo>
                    <a:pt x="12" y="140"/>
                  </a:lnTo>
                  <a:lnTo>
                    <a:pt x="14" y="137"/>
                  </a:lnTo>
                  <a:lnTo>
                    <a:pt x="15" y="135"/>
                  </a:lnTo>
                  <a:lnTo>
                    <a:pt x="43" y="128"/>
                  </a:lnTo>
                  <a:lnTo>
                    <a:pt x="70" y="121"/>
                  </a:lnTo>
                  <a:lnTo>
                    <a:pt x="98" y="115"/>
                  </a:lnTo>
                  <a:lnTo>
                    <a:pt x="127" y="111"/>
                  </a:lnTo>
                  <a:lnTo>
                    <a:pt x="155" y="105"/>
                  </a:lnTo>
                  <a:lnTo>
                    <a:pt x="184" y="99"/>
                  </a:lnTo>
                  <a:lnTo>
                    <a:pt x="213" y="92"/>
                  </a:lnTo>
                  <a:lnTo>
                    <a:pt x="242" y="83"/>
                  </a:lnTo>
                  <a:lnTo>
                    <a:pt x="248" y="67"/>
                  </a:lnTo>
                  <a:lnTo>
                    <a:pt x="253" y="54"/>
                  </a:lnTo>
                  <a:lnTo>
                    <a:pt x="257" y="45"/>
                  </a:lnTo>
                  <a:lnTo>
                    <a:pt x="262" y="36"/>
                  </a:lnTo>
                  <a:lnTo>
                    <a:pt x="266" y="29"/>
                  </a:lnTo>
                  <a:lnTo>
                    <a:pt x="270" y="22"/>
                  </a:lnTo>
                  <a:lnTo>
                    <a:pt x="275" y="13"/>
                  </a:lnTo>
                  <a:lnTo>
                    <a:pt x="282" y="3"/>
                  </a:lnTo>
                  <a:lnTo>
                    <a:pt x="284" y="2"/>
                  </a:lnTo>
                  <a:lnTo>
                    <a:pt x="287" y="2"/>
                  </a:lnTo>
                  <a:lnTo>
                    <a:pt x="289" y="2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5" y="3"/>
                  </a:lnTo>
                  <a:lnTo>
                    <a:pt x="306" y="7"/>
                  </a:lnTo>
                  <a:lnTo>
                    <a:pt x="306" y="10"/>
                  </a:lnTo>
                  <a:lnTo>
                    <a:pt x="307" y="14"/>
                  </a:lnTo>
                  <a:lnTo>
                    <a:pt x="307" y="18"/>
                  </a:lnTo>
                  <a:lnTo>
                    <a:pt x="309" y="21"/>
                  </a:lnTo>
                  <a:lnTo>
                    <a:pt x="310" y="25"/>
                  </a:lnTo>
                  <a:lnTo>
                    <a:pt x="310" y="29"/>
                  </a:lnTo>
                  <a:lnTo>
                    <a:pt x="318" y="31"/>
                  </a:lnTo>
                  <a:lnTo>
                    <a:pt x="328" y="32"/>
                  </a:lnTo>
                  <a:lnTo>
                    <a:pt x="336" y="32"/>
                  </a:lnTo>
                  <a:lnTo>
                    <a:pt x="345" y="33"/>
                  </a:lnTo>
                  <a:lnTo>
                    <a:pt x="353" y="36"/>
                  </a:lnTo>
                  <a:lnTo>
                    <a:pt x="361" y="38"/>
                  </a:lnTo>
                  <a:lnTo>
                    <a:pt x="371" y="39"/>
                  </a:lnTo>
                  <a:lnTo>
                    <a:pt x="379" y="40"/>
                  </a:lnTo>
                  <a:lnTo>
                    <a:pt x="378" y="51"/>
                  </a:lnTo>
                  <a:lnTo>
                    <a:pt x="375" y="63"/>
                  </a:lnTo>
                  <a:lnTo>
                    <a:pt x="374" y="74"/>
                  </a:lnTo>
                  <a:lnTo>
                    <a:pt x="372" y="86"/>
                  </a:lnTo>
                  <a:lnTo>
                    <a:pt x="371" y="97"/>
                  </a:lnTo>
                  <a:lnTo>
                    <a:pt x="370" y="108"/>
                  </a:lnTo>
                  <a:lnTo>
                    <a:pt x="368" y="121"/>
                  </a:lnTo>
                  <a:lnTo>
                    <a:pt x="368" y="132"/>
                  </a:lnTo>
                  <a:lnTo>
                    <a:pt x="352" y="139"/>
                  </a:lnTo>
                  <a:lnTo>
                    <a:pt x="336" y="144"/>
                  </a:lnTo>
                  <a:lnTo>
                    <a:pt x="321" y="150"/>
                  </a:lnTo>
                  <a:lnTo>
                    <a:pt x="309" y="157"/>
                  </a:lnTo>
                  <a:lnTo>
                    <a:pt x="296" y="164"/>
                  </a:lnTo>
                  <a:lnTo>
                    <a:pt x="285" y="172"/>
                  </a:lnTo>
                  <a:lnTo>
                    <a:pt x="275" y="182"/>
                  </a:lnTo>
                  <a:lnTo>
                    <a:pt x="267" y="195"/>
                  </a:lnTo>
                  <a:lnTo>
                    <a:pt x="253" y="195"/>
                  </a:lnTo>
                  <a:lnTo>
                    <a:pt x="238" y="197"/>
                  </a:lnTo>
                  <a:lnTo>
                    <a:pt x="224" y="198"/>
                  </a:lnTo>
                  <a:lnTo>
                    <a:pt x="210" y="200"/>
                  </a:lnTo>
                  <a:lnTo>
                    <a:pt x="196" y="201"/>
                  </a:lnTo>
                  <a:lnTo>
                    <a:pt x="183" y="202"/>
                  </a:lnTo>
                  <a:lnTo>
                    <a:pt x="170" y="205"/>
                  </a:lnTo>
                  <a:lnTo>
                    <a:pt x="156" y="207"/>
                  </a:lnTo>
                  <a:lnTo>
                    <a:pt x="156" y="205"/>
                  </a:lnTo>
                  <a:lnTo>
                    <a:pt x="156" y="202"/>
                  </a:lnTo>
                  <a:lnTo>
                    <a:pt x="156" y="201"/>
                  </a:lnTo>
                  <a:lnTo>
                    <a:pt x="156" y="200"/>
                  </a:lnTo>
                  <a:lnTo>
                    <a:pt x="156" y="198"/>
                  </a:lnTo>
                  <a:lnTo>
                    <a:pt x="156" y="197"/>
                  </a:lnTo>
                  <a:lnTo>
                    <a:pt x="156" y="195"/>
                  </a:lnTo>
                  <a:lnTo>
                    <a:pt x="152" y="195"/>
                  </a:lnTo>
                  <a:lnTo>
                    <a:pt x="149" y="195"/>
                  </a:lnTo>
                  <a:lnTo>
                    <a:pt x="147" y="195"/>
                  </a:lnTo>
                  <a:lnTo>
                    <a:pt x="144" y="195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5"/>
                  </a:lnTo>
                  <a:lnTo>
                    <a:pt x="133" y="195"/>
                  </a:lnTo>
                  <a:lnTo>
                    <a:pt x="133" y="197"/>
                  </a:lnTo>
                  <a:lnTo>
                    <a:pt x="133" y="198"/>
                  </a:lnTo>
                  <a:lnTo>
                    <a:pt x="133" y="200"/>
                  </a:lnTo>
                  <a:lnTo>
                    <a:pt x="133" y="201"/>
                  </a:lnTo>
                  <a:lnTo>
                    <a:pt x="133" y="202"/>
                  </a:lnTo>
                  <a:lnTo>
                    <a:pt x="133" y="205"/>
                  </a:lnTo>
                  <a:lnTo>
                    <a:pt x="133" y="207"/>
                  </a:lnTo>
                  <a:lnTo>
                    <a:pt x="120" y="207"/>
                  </a:lnTo>
                  <a:lnTo>
                    <a:pt x="108" y="207"/>
                  </a:lnTo>
                  <a:lnTo>
                    <a:pt x="95" y="207"/>
                  </a:lnTo>
                  <a:lnTo>
                    <a:pt x="84" y="207"/>
                  </a:lnTo>
                  <a:lnTo>
                    <a:pt x="72" y="207"/>
                  </a:lnTo>
                  <a:lnTo>
                    <a:pt x="59" y="207"/>
                  </a:lnTo>
                  <a:lnTo>
                    <a:pt x="47" y="207"/>
                  </a:lnTo>
                  <a:lnTo>
                    <a:pt x="36" y="207"/>
                  </a:lnTo>
                </a:path>
              </a:pathLst>
            </a:custGeom>
            <a:solidFill>
              <a:srgbClr val="23B2D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34" name="Freeform 385">
              <a:extLst>
                <a:ext uri="{FF2B5EF4-FFF2-40B4-BE49-F238E27FC236}">
                  <a16:creationId xmlns:a16="http://schemas.microsoft.com/office/drawing/2014/main" id="{98AE6ED3-5082-42F0-820A-288387BAED42}"/>
                </a:ext>
              </a:extLst>
            </p:cNvPr>
            <p:cNvSpPr>
              <a:spLocks/>
            </p:cNvSpPr>
            <p:nvPr/>
          </p:nvSpPr>
          <p:spPr bwMode="auto">
            <a:xfrm rot="117773">
              <a:off x="10456819" y="4259969"/>
              <a:ext cx="312110" cy="468374"/>
            </a:xfrm>
            <a:custGeom>
              <a:avLst/>
              <a:gdLst>
                <a:gd name="T0" fmla="*/ 1 w 245"/>
                <a:gd name="T1" fmla="*/ 1 h 326"/>
                <a:gd name="T2" fmla="*/ 1 w 245"/>
                <a:gd name="T3" fmla="*/ 1 h 326"/>
                <a:gd name="T4" fmla="*/ 1 w 245"/>
                <a:gd name="T5" fmla="*/ 1 h 326"/>
                <a:gd name="T6" fmla="*/ 1 w 245"/>
                <a:gd name="T7" fmla="*/ 1 h 326"/>
                <a:gd name="T8" fmla="*/ 1 w 245"/>
                <a:gd name="T9" fmla="*/ 1 h 326"/>
                <a:gd name="T10" fmla="*/ 1 w 245"/>
                <a:gd name="T11" fmla="*/ 1 h 326"/>
                <a:gd name="T12" fmla="*/ 1 w 245"/>
                <a:gd name="T13" fmla="*/ 1 h 326"/>
                <a:gd name="T14" fmla="*/ 1 w 245"/>
                <a:gd name="T15" fmla="*/ 1 h 326"/>
                <a:gd name="T16" fmla="*/ 1 w 245"/>
                <a:gd name="T17" fmla="*/ 1 h 326"/>
                <a:gd name="T18" fmla="*/ 1 w 245"/>
                <a:gd name="T19" fmla="*/ 1 h 326"/>
                <a:gd name="T20" fmla="*/ 1 w 245"/>
                <a:gd name="T21" fmla="*/ 1 h 326"/>
                <a:gd name="T22" fmla="*/ 1 w 245"/>
                <a:gd name="T23" fmla="*/ 1 h 326"/>
                <a:gd name="T24" fmla="*/ 0 w 245"/>
                <a:gd name="T25" fmla="*/ 1 h 326"/>
                <a:gd name="T26" fmla="*/ 1 w 245"/>
                <a:gd name="T27" fmla="*/ 1 h 326"/>
                <a:gd name="T28" fmla="*/ 1 w 245"/>
                <a:gd name="T29" fmla="*/ 1 h 326"/>
                <a:gd name="T30" fmla="*/ 1 w 245"/>
                <a:gd name="T31" fmla="*/ 1 h 326"/>
                <a:gd name="T32" fmla="*/ 1 w 245"/>
                <a:gd name="T33" fmla="*/ 1 h 326"/>
                <a:gd name="T34" fmla="*/ 1 w 245"/>
                <a:gd name="T35" fmla="*/ 1 h 326"/>
                <a:gd name="T36" fmla="*/ 1 w 245"/>
                <a:gd name="T37" fmla="*/ 1 h 326"/>
                <a:gd name="T38" fmla="*/ 1 w 245"/>
                <a:gd name="T39" fmla="*/ 1 h 326"/>
                <a:gd name="T40" fmla="*/ 1 w 245"/>
                <a:gd name="T41" fmla="*/ 1 h 326"/>
                <a:gd name="T42" fmla="*/ 1 w 245"/>
                <a:gd name="T43" fmla="*/ 1 h 326"/>
                <a:gd name="T44" fmla="*/ 1 w 245"/>
                <a:gd name="T45" fmla="*/ 1 h 326"/>
                <a:gd name="T46" fmla="*/ 1 w 245"/>
                <a:gd name="T47" fmla="*/ 1 h 326"/>
                <a:gd name="T48" fmla="*/ 1 w 245"/>
                <a:gd name="T49" fmla="*/ 1 h 326"/>
                <a:gd name="T50" fmla="*/ 1 w 245"/>
                <a:gd name="T51" fmla="*/ 1 h 326"/>
                <a:gd name="T52" fmla="*/ 1 w 245"/>
                <a:gd name="T53" fmla="*/ 1 h 326"/>
                <a:gd name="T54" fmla="*/ 1 w 245"/>
                <a:gd name="T55" fmla="*/ 1 h 326"/>
                <a:gd name="T56" fmla="*/ 1 w 245"/>
                <a:gd name="T57" fmla="*/ 1 h 326"/>
                <a:gd name="T58" fmla="*/ 1 w 245"/>
                <a:gd name="T59" fmla="*/ 1 h 326"/>
                <a:gd name="T60" fmla="*/ 1 w 245"/>
                <a:gd name="T61" fmla="*/ 1 h 326"/>
                <a:gd name="T62" fmla="*/ 1 w 245"/>
                <a:gd name="T63" fmla="*/ 1 h 326"/>
                <a:gd name="T64" fmla="*/ 1 w 245"/>
                <a:gd name="T65" fmla="*/ 1 h 326"/>
                <a:gd name="T66" fmla="*/ 1 w 245"/>
                <a:gd name="T67" fmla="*/ 1 h 326"/>
                <a:gd name="T68" fmla="*/ 1 w 245"/>
                <a:gd name="T69" fmla="*/ 1 h 326"/>
                <a:gd name="T70" fmla="*/ 1 w 245"/>
                <a:gd name="T71" fmla="*/ 1 h 326"/>
                <a:gd name="T72" fmla="*/ 1 w 245"/>
                <a:gd name="T73" fmla="*/ 1 h 326"/>
                <a:gd name="T74" fmla="*/ 1 w 245"/>
                <a:gd name="T75" fmla="*/ 1 h 326"/>
                <a:gd name="T76" fmla="*/ 1 w 245"/>
                <a:gd name="T77" fmla="*/ 0 h 326"/>
                <a:gd name="T78" fmla="*/ 1 w 245"/>
                <a:gd name="T79" fmla="*/ 0 h 326"/>
                <a:gd name="T80" fmla="*/ 1 w 245"/>
                <a:gd name="T81" fmla="*/ 1 h 326"/>
                <a:gd name="T82" fmla="*/ 1 w 245"/>
                <a:gd name="T83" fmla="*/ 1 h 326"/>
                <a:gd name="T84" fmla="*/ 1 w 245"/>
                <a:gd name="T85" fmla="*/ 1 h 326"/>
                <a:gd name="T86" fmla="*/ 1 w 245"/>
                <a:gd name="T87" fmla="*/ 1 h 326"/>
                <a:gd name="T88" fmla="*/ 1 w 245"/>
                <a:gd name="T89" fmla="*/ 1 h 326"/>
                <a:gd name="T90" fmla="*/ 1 w 245"/>
                <a:gd name="T91" fmla="*/ 1 h 326"/>
                <a:gd name="T92" fmla="*/ 1 w 245"/>
                <a:gd name="T93" fmla="*/ 1 h 326"/>
                <a:gd name="T94" fmla="*/ 1 w 245"/>
                <a:gd name="T95" fmla="*/ 1 h 326"/>
                <a:gd name="T96" fmla="*/ 1 w 245"/>
                <a:gd name="T97" fmla="*/ 1 h 326"/>
                <a:gd name="T98" fmla="*/ 1 w 245"/>
                <a:gd name="T99" fmla="*/ 1 h 326"/>
                <a:gd name="T100" fmla="*/ 1 w 245"/>
                <a:gd name="T101" fmla="*/ 1 h 326"/>
                <a:gd name="T102" fmla="*/ 1 w 245"/>
                <a:gd name="T103" fmla="*/ 1 h 326"/>
                <a:gd name="T104" fmla="*/ 1 w 245"/>
                <a:gd name="T105" fmla="*/ 1 h 326"/>
                <a:gd name="T106" fmla="*/ 1 w 245"/>
                <a:gd name="T107" fmla="*/ 1 h 326"/>
                <a:gd name="T108" fmla="*/ 1 w 245"/>
                <a:gd name="T109" fmla="*/ 1 h 326"/>
                <a:gd name="T110" fmla="*/ 1 w 245"/>
                <a:gd name="T111" fmla="*/ 1 h 326"/>
                <a:gd name="T112" fmla="*/ 1 w 245"/>
                <a:gd name="T113" fmla="*/ 1 h 326"/>
                <a:gd name="T114" fmla="*/ 1 w 245"/>
                <a:gd name="T115" fmla="*/ 1 h 326"/>
                <a:gd name="T116" fmla="*/ 1 w 245"/>
                <a:gd name="T117" fmla="*/ 1 h 3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5"/>
                <a:gd name="T178" fmla="*/ 0 h 326"/>
                <a:gd name="T179" fmla="*/ 245 w 245"/>
                <a:gd name="T180" fmla="*/ 326 h 3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5" h="326">
                  <a:moveTo>
                    <a:pt x="88" y="325"/>
                  </a:moveTo>
                  <a:lnTo>
                    <a:pt x="77" y="321"/>
                  </a:lnTo>
                  <a:lnTo>
                    <a:pt x="67" y="318"/>
                  </a:lnTo>
                  <a:lnTo>
                    <a:pt x="59" y="315"/>
                  </a:lnTo>
                  <a:lnTo>
                    <a:pt x="52" y="314"/>
                  </a:lnTo>
                  <a:lnTo>
                    <a:pt x="45" y="313"/>
                  </a:lnTo>
                  <a:lnTo>
                    <a:pt x="38" y="313"/>
                  </a:lnTo>
                  <a:lnTo>
                    <a:pt x="28" y="311"/>
                  </a:lnTo>
                  <a:lnTo>
                    <a:pt x="17" y="311"/>
                  </a:lnTo>
                  <a:lnTo>
                    <a:pt x="12" y="302"/>
                  </a:lnTo>
                  <a:lnTo>
                    <a:pt x="6" y="292"/>
                  </a:lnTo>
                  <a:lnTo>
                    <a:pt x="3" y="281"/>
                  </a:lnTo>
                  <a:lnTo>
                    <a:pt x="0" y="270"/>
                  </a:lnTo>
                  <a:lnTo>
                    <a:pt x="2" y="259"/>
                  </a:lnTo>
                  <a:lnTo>
                    <a:pt x="5" y="248"/>
                  </a:lnTo>
                  <a:lnTo>
                    <a:pt x="7" y="242"/>
                  </a:lnTo>
                  <a:lnTo>
                    <a:pt x="10" y="237"/>
                  </a:lnTo>
                  <a:lnTo>
                    <a:pt x="14" y="231"/>
                  </a:lnTo>
                  <a:lnTo>
                    <a:pt x="20" y="225"/>
                  </a:lnTo>
                  <a:lnTo>
                    <a:pt x="35" y="221"/>
                  </a:lnTo>
                  <a:lnTo>
                    <a:pt x="49" y="214"/>
                  </a:lnTo>
                  <a:lnTo>
                    <a:pt x="60" y="206"/>
                  </a:lnTo>
                  <a:lnTo>
                    <a:pt x="70" y="198"/>
                  </a:lnTo>
                  <a:lnTo>
                    <a:pt x="78" y="187"/>
                  </a:lnTo>
                  <a:lnTo>
                    <a:pt x="85" y="174"/>
                  </a:lnTo>
                  <a:lnTo>
                    <a:pt x="90" y="162"/>
                  </a:lnTo>
                  <a:lnTo>
                    <a:pt x="95" y="148"/>
                  </a:lnTo>
                  <a:lnTo>
                    <a:pt x="97" y="133"/>
                  </a:lnTo>
                  <a:lnTo>
                    <a:pt x="100" y="117"/>
                  </a:lnTo>
                  <a:lnTo>
                    <a:pt x="102" y="104"/>
                  </a:lnTo>
                  <a:lnTo>
                    <a:pt x="103" y="88"/>
                  </a:lnTo>
                  <a:lnTo>
                    <a:pt x="104" y="58"/>
                  </a:lnTo>
                  <a:lnTo>
                    <a:pt x="106" y="30"/>
                  </a:lnTo>
                  <a:lnTo>
                    <a:pt x="128" y="19"/>
                  </a:lnTo>
                  <a:lnTo>
                    <a:pt x="146" y="9"/>
                  </a:lnTo>
                  <a:lnTo>
                    <a:pt x="154" y="5"/>
                  </a:lnTo>
                  <a:lnTo>
                    <a:pt x="161" y="2"/>
                  </a:lnTo>
                  <a:lnTo>
                    <a:pt x="168" y="1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7" y="1"/>
                  </a:lnTo>
                  <a:lnTo>
                    <a:pt x="194" y="4"/>
                  </a:lnTo>
                  <a:lnTo>
                    <a:pt x="203" y="8"/>
                  </a:lnTo>
                  <a:lnTo>
                    <a:pt x="221" y="20"/>
                  </a:lnTo>
                  <a:lnTo>
                    <a:pt x="244" y="40"/>
                  </a:lnTo>
                  <a:lnTo>
                    <a:pt x="236" y="86"/>
                  </a:lnTo>
                  <a:lnTo>
                    <a:pt x="226" y="127"/>
                  </a:lnTo>
                  <a:lnTo>
                    <a:pt x="219" y="145"/>
                  </a:lnTo>
                  <a:lnTo>
                    <a:pt x="212" y="163"/>
                  </a:lnTo>
                  <a:lnTo>
                    <a:pt x="205" y="181"/>
                  </a:lnTo>
                  <a:lnTo>
                    <a:pt x="197" y="198"/>
                  </a:lnTo>
                  <a:lnTo>
                    <a:pt x="187" y="214"/>
                  </a:lnTo>
                  <a:lnTo>
                    <a:pt x="178" y="230"/>
                  </a:lnTo>
                  <a:lnTo>
                    <a:pt x="167" y="245"/>
                  </a:lnTo>
                  <a:lnTo>
                    <a:pt x="154" y="261"/>
                  </a:lnTo>
                  <a:lnTo>
                    <a:pt x="139" y="277"/>
                  </a:lnTo>
                  <a:lnTo>
                    <a:pt x="124" y="292"/>
                  </a:lnTo>
                  <a:lnTo>
                    <a:pt x="107" y="309"/>
                  </a:lnTo>
                  <a:lnTo>
                    <a:pt x="88" y="325"/>
                  </a:lnTo>
                </a:path>
              </a:pathLst>
            </a:custGeom>
            <a:solidFill>
              <a:srgbClr val="23B2D2"/>
            </a:solidFill>
            <a:ln w="158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457200">
                <a:defRPr/>
              </a:pPr>
              <a:endParaRPr lang="pt-BR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>
              <a:off x="8190843" y="1736784"/>
              <a:ext cx="331285" cy="337036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6" name="Imagem 35" descr="localiza 3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7802049" y="1518896"/>
              <a:ext cx="1080120" cy="108012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7" name="Retângulo 36"/>
            <p:cNvSpPr/>
            <p:nvPr/>
          </p:nvSpPr>
          <p:spPr>
            <a:xfrm>
              <a:off x="8162835" y="1701905"/>
              <a:ext cx="3754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8</a:t>
              </a:r>
              <a:r>
                <a:rPr lang="pt-BR" sz="105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%</a:t>
              </a:r>
              <a:endParaRPr lang="pt-BR" sz="900" dirty="0"/>
            </a:p>
          </p:txBody>
        </p:sp>
        <p:sp>
          <p:nvSpPr>
            <p:cNvPr id="38" name="Elipse 37"/>
            <p:cNvSpPr/>
            <p:nvPr/>
          </p:nvSpPr>
          <p:spPr>
            <a:xfrm>
              <a:off x="10639115" y="2528872"/>
              <a:ext cx="331285" cy="337036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9" name="Imagem 38" descr="localiza 3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10250321" y="2310984"/>
              <a:ext cx="1080120" cy="108012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0" name="Retângulo 39"/>
            <p:cNvSpPr/>
            <p:nvPr/>
          </p:nvSpPr>
          <p:spPr>
            <a:xfrm>
              <a:off x="10572572" y="2496903"/>
              <a:ext cx="4683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26</a:t>
              </a:r>
              <a:r>
                <a:rPr lang="pt-BR" sz="105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%</a:t>
              </a:r>
              <a:endParaRPr lang="pt-BR" sz="900" dirty="0"/>
            </a:p>
          </p:txBody>
        </p:sp>
        <p:sp>
          <p:nvSpPr>
            <p:cNvPr id="41" name="Elipse 40"/>
            <p:cNvSpPr/>
            <p:nvPr/>
          </p:nvSpPr>
          <p:spPr>
            <a:xfrm>
              <a:off x="8910923" y="3320960"/>
              <a:ext cx="331285" cy="337036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2" name="Imagem 41" descr="localiza 3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8522129" y="3103072"/>
              <a:ext cx="1080120" cy="108012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3" name="Retângulo 42"/>
            <p:cNvSpPr/>
            <p:nvPr/>
          </p:nvSpPr>
          <p:spPr>
            <a:xfrm>
              <a:off x="8882915" y="3286081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8</a:t>
              </a:r>
              <a:r>
                <a:rPr lang="pt-BR" sz="105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%</a:t>
              </a:r>
              <a:endParaRPr lang="pt-BR" sz="900" dirty="0"/>
            </a:p>
          </p:txBody>
        </p:sp>
        <p:sp>
          <p:nvSpPr>
            <p:cNvPr id="44" name="Elipse 43"/>
            <p:cNvSpPr/>
            <p:nvPr/>
          </p:nvSpPr>
          <p:spPr>
            <a:xfrm>
              <a:off x="9919035" y="3897024"/>
              <a:ext cx="331285" cy="337036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5" name="Imagem 44" descr="localiza 3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9530241" y="3679136"/>
              <a:ext cx="1080120" cy="108012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6" name="Retângulo 45"/>
            <p:cNvSpPr/>
            <p:nvPr/>
          </p:nvSpPr>
          <p:spPr>
            <a:xfrm>
              <a:off x="9843293" y="3880786"/>
              <a:ext cx="4683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44</a:t>
              </a:r>
              <a:r>
                <a:rPr lang="pt-BR" sz="105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%</a:t>
              </a:r>
              <a:endParaRPr lang="pt-BR" sz="900" dirty="0"/>
            </a:p>
          </p:txBody>
        </p:sp>
        <p:sp>
          <p:nvSpPr>
            <p:cNvPr id="47" name="Elipse 46"/>
            <p:cNvSpPr/>
            <p:nvPr/>
          </p:nvSpPr>
          <p:spPr>
            <a:xfrm>
              <a:off x="8838915" y="4905136"/>
              <a:ext cx="331285" cy="337036"/>
            </a:xfrm>
            <a:prstGeom prst="ellipse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8" name="Imagem 47" descr="localiza 3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8450121" y="4687248"/>
              <a:ext cx="1080120" cy="108012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9" name="Retângulo 48"/>
            <p:cNvSpPr/>
            <p:nvPr/>
          </p:nvSpPr>
          <p:spPr>
            <a:xfrm>
              <a:off x="8751270" y="4882505"/>
              <a:ext cx="4683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15</a:t>
              </a:r>
              <a:r>
                <a:rPr lang="pt-BR" sz="105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%</a:t>
              </a:r>
              <a:endParaRPr lang="pt-BR" sz="1050" dirty="0"/>
            </a:p>
          </p:txBody>
        </p:sp>
      </p:grpSp>
      <p:sp>
        <p:nvSpPr>
          <p:cNvPr id="50" name="Retângulo 49"/>
          <p:cNvSpPr/>
          <p:nvPr/>
        </p:nvSpPr>
        <p:spPr>
          <a:xfrm>
            <a:off x="596083" y="3597757"/>
            <a:ext cx="6086699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+mj-lt"/>
              </a:rPr>
              <a:t>A  margem de erro máxima, </a:t>
            </a:r>
            <a:r>
              <a:rPr lang="pt-BR" sz="2400" b="1" dirty="0"/>
              <a:t>para o total </a:t>
            </a:r>
            <a:r>
              <a:rPr lang="pt-BR" sz="2400" dirty="0">
                <a:latin typeface="+mj-lt"/>
              </a:rPr>
              <a:t>da amostra é de </a:t>
            </a:r>
            <a:r>
              <a:rPr lang="pt-BR" sz="2400" b="1" dirty="0"/>
              <a:t>2 pontos percentuais </a:t>
            </a:r>
            <a:r>
              <a:rPr lang="pt-BR" sz="2400" dirty="0">
                <a:latin typeface="+mj-lt"/>
              </a:rPr>
              <a:t>, para mais ou para menos, considerando </a:t>
            </a:r>
            <a:r>
              <a:rPr lang="pt-BR" sz="2400" b="1" dirty="0"/>
              <a:t>nível de confiança de 95%. </a:t>
            </a:r>
          </a:p>
          <a:p>
            <a:endParaRPr lang="pt-BR" sz="2400" dirty="0">
              <a:latin typeface="+mj-lt"/>
            </a:endParaRPr>
          </a:p>
          <a:p>
            <a:r>
              <a:rPr lang="pt-BR" sz="2400" dirty="0">
                <a:latin typeface="+mj-lt"/>
              </a:rPr>
              <a:t>O campo foi realizado entre os dias 08 de novembro a 01 de dezembro de 2021.</a:t>
            </a:r>
          </a:p>
        </p:txBody>
      </p:sp>
      <p:sp>
        <p:nvSpPr>
          <p:cNvPr id="51" name="Título 1"/>
          <p:cNvSpPr txBox="1">
            <a:spLocks/>
          </p:cNvSpPr>
          <p:nvPr/>
        </p:nvSpPr>
        <p:spPr>
          <a:xfrm>
            <a:off x="467817" y="1238768"/>
            <a:ext cx="5358825" cy="85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pt-BR" sz="2400" b="1" dirty="0">
                <a:solidFill>
                  <a:prstClr val="black"/>
                </a:solidFill>
                <a:latin typeface="+mj-lt"/>
              </a:rPr>
              <a:t>A amostra final é de </a:t>
            </a:r>
            <a:r>
              <a:rPr lang="pt-BR" sz="3600" b="1" dirty="0"/>
              <a:t>2023 entrevistas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655501" y="1900968"/>
            <a:ext cx="4326377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b="1" dirty="0"/>
              <a:t>43% </a:t>
            </a:r>
            <a:r>
              <a:rPr lang="pt-BR" sz="2400" dirty="0">
                <a:latin typeface="+mj-lt"/>
              </a:rPr>
              <a:t>nas regiões metropolitanas</a:t>
            </a:r>
          </a:p>
          <a:p>
            <a:pPr>
              <a:lnSpc>
                <a:spcPct val="120000"/>
              </a:lnSpc>
            </a:pPr>
            <a:r>
              <a:rPr lang="pt-BR" sz="3200" b="1" dirty="0"/>
              <a:t>57% </a:t>
            </a:r>
            <a:r>
              <a:rPr lang="pt-BR" sz="2400" dirty="0">
                <a:latin typeface="+mj-lt"/>
              </a:rPr>
              <a:t>em cidades do interior</a:t>
            </a:r>
            <a:endParaRPr lang="pt-BR" sz="3200" b="1" dirty="0">
              <a:latin typeface="+mj-lt"/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601201" y="1970111"/>
            <a:ext cx="8965" cy="1203606"/>
            <a:chOff x="584938" y="2618694"/>
            <a:chExt cx="8965" cy="1203606"/>
          </a:xfrm>
        </p:grpSpPr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49B5FA8A-9406-496B-8CF0-4889973E50D8}"/>
                </a:ext>
              </a:extLst>
            </p:cNvPr>
            <p:cNvCxnSpPr>
              <a:cxnSpLocks/>
            </p:cNvCxnSpPr>
            <p:nvPr/>
          </p:nvCxnSpPr>
          <p:spPr>
            <a:xfrm>
              <a:off x="593903" y="2670300"/>
              <a:ext cx="0" cy="1152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ADF4EC44-BDC7-46BC-9EA0-C74ECEEB79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938" y="2618694"/>
              <a:ext cx="0" cy="810306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56" name="CaixaDeTexto 55"/>
          <p:cNvSpPr txBox="1"/>
          <p:nvPr/>
        </p:nvSpPr>
        <p:spPr>
          <a:xfrm>
            <a:off x="1866900" y="133350"/>
            <a:ext cx="2112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METODOLOGIA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66900" y="133350"/>
            <a:ext cx="3127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COM QUEM FALAMOS?</a:t>
            </a:r>
          </a:p>
        </p:txBody>
      </p:sp>
      <p:grpSp>
        <p:nvGrpSpPr>
          <p:cNvPr id="4" name="Grupo 4"/>
          <p:cNvGrpSpPr/>
          <p:nvPr/>
        </p:nvGrpSpPr>
        <p:grpSpPr>
          <a:xfrm>
            <a:off x="8220409" y="1328645"/>
            <a:ext cx="3268545" cy="2202042"/>
            <a:chOff x="1113674" y="3405126"/>
            <a:chExt cx="3268545" cy="2202042"/>
          </a:xfrm>
        </p:grpSpPr>
        <p:graphicFrame>
          <p:nvGraphicFramePr>
            <p:cNvPr id="21" name="Gráfico 20"/>
            <p:cNvGraphicFramePr/>
            <p:nvPr/>
          </p:nvGraphicFramePr>
          <p:xfrm>
            <a:off x="1113674" y="3485071"/>
            <a:ext cx="3268545" cy="2122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D56DE4DC-44B9-4B21-BF3D-E6E5DEB3584E}"/>
                </a:ext>
              </a:extLst>
            </p:cNvPr>
            <p:cNvSpPr/>
            <p:nvPr/>
          </p:nvSpPr>
          <p:spPr>
            <a:xfrm>
              <a:off x="1280026" y="3405126"/>
              <a:ext cx="2897892" cy="553992"/>
            </a:xfrm>
            <a:prstGeom prst="rect">
              <a:avLst/>
            </a:prstGeom>
          </p:spPr>
          <p:txBody>
            <a:bodyPr wrap="square" lIns="91436" tIns="45717" rIns="91436" bIns="45717">
              <a:spAutoFit/>
            </a:bodyPr>
            <a:lstStyle>
              <a:defPPr>
                <a:defRPr lang="pt-BR"/>
              </a:defPPr>
              <a:lvl1pPr marL="0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18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36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54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73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92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09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827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46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b="1" dirty="0">
                  <a:solidFill>
                    <a:srgbClr val="1B2140"/>
                  </a:solidFill>
                </a:rPr>
                <a:t>Renda familiar mensal</a:t>
              </a:r>
            </a:p>
            <a:p>
              <a:r>
                <a:rPr lang="pt-BR" sz="1100" b="1" dirty="0">
                  <a:solidFill>
                    <a:srgbClr val="1B2140"/>
                  </a:solidFill>
                </a:rPr>
                <a:t>Salário mínimo: R$ 1100,00</a:t>
              </a:r>
              <a:endParaRPr lang="pt-BR" sz="1800" b="1" dirty="0">
                <a:solidFill>
                  <a:srgbClr val="1B2140"/>
                </a:solidFill>
              </a:endParaRPr>
            </a:p>
          </p:txBody>
        </p:sp>
      </p:grpSp>
      <p:grpSp>
        <p:nvGrpSpPr>
          <p:cNvPr id="5" name="Grupo 5"/>
          <p:cNvGrpSpPr/>
          <p:nvPr/>
        </p:nvGrpSpPr>
        <p:grpSpPr>
          <a:xfrm>
            <a:off x="3688664" y="4215619"/>
            <a:ext cx="3268545" cy="2202042"/>
            <a:chOff x="1113674" y="3405126"/>
            <a:chExt cx="3268545" cy="2202042"/>
          </a:xfrm>
        </p:grpSpPr>
        <p:graphicFrame>
          <p:nvGraphicFramePr>
            <p:cNvPr id="19" name="Gráfico 18"/>
            <p:cNvGraphicFramePr/>
            <p:nvPr/>
          </p:nvGraphicFramePr>
          <p:xfrm>
            <a:off x="1113674" y="3485071"/>
            <a:ext cx="3268545" cy="2122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56DE4DC-44B9-4B21-BF3D-E6E5DEB3584E}"/>
                </a:ext>
              </a:extLst>
            </p:cNvPr>
            <p:cNvSpPr/>
            <p:nvPr/>
          </p:nvSpPr>
          <p:spPr>
            <a:xfrm>
              <a:off x="1280026" y="3405126"/>
              <a:ext cx="2897892" cy="553992"/>
            </a:xfrm>
            <a:prstGeom prst="rect">
              <a:avLst/>
            </a:prstGeom>
          </p:spPr>
          <p:txBody>
            <a:bodyPr wrap="square" lIns="91436" tIns="45717" rIns="91436" bIns="45717">
              <a:spAutoFit/>
            </a:bodyPr>
            <a:lstStyle>
              <a:defPPr>
                <a:defRPr lang="pt-BR"/>
              </a:defPPr>
              <a:lvl1pPr marL="0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18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36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54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73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92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09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827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46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b="1" dirty="0">
                  <a:solidFill>
                    <a:srgbClr val="1B2140"/>
                  </a:solidFill>
                </a:rPr>
                <a:t>Classificação econômica</a:t>
              </a:r>
            </a:p>
            <a:p>
              <a:r>
                <a:rPr lang="pt-BR" sz="1100" b="1" dirty="0">
                  <a:solidFill>
                    <a:srgbClr val="1B2140"/>
                  </a:solidFill>
                </a:rPr>
                <a:t>Critério Brasil</a:t>
              </a:r>
              <a:endParaRPr lang="pt-BR" sz="1800" b="1" dirty="0">
                <a:solidFill>
                  <a:srgbClr val="1B2140"/>
                </a:solidFill>
              </a:endParaRPr>
            </a:p>
          </p:txBody>
        </p:sp>
      </p:grpSp>
      <p:sp>
        <p:nvSpPr>
          <p:cNvPr id="7" name="Elipse 6">
            <a:extLst>
              <a:ext uri="{FF2B5EF4-FFF2-40B4-BE49-F238E27FC236}">
                <a16:creationId xmlns:a16="http://schemas.microsoft.com/office/drawing/2014/main" id="{6268F9FF-217D-4D7B-81EA-011C34147680}"/>
              </a:ext>
            </a:extLst>
          </p:cNvPr>
          <p:cNvSpPr/>
          <p:nvPr/>
        </p:nvSpPr>
        <p:spPr>
          <a:xfrm>
            <a:off x="1916422" y="1896420"/>
            <a:ext cx="607560" cy="607560"/>
          </a:xfrm>
          <a:prstGeom prst="ellipse">
            <a:avLst/>
          </a:prstGeom>
          <a:solidFill>
            <a:srgbClr val="067092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pt-BR"/>
            </a:defPPr>
            <a:lvl1pPr marL="0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8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6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4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3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09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7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6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45071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53%</a:t>
            </a:r>
          </a:p>
        </p:txBody>
      </p:sp>
      <p:sp>
        <p:nvSpPr>
          <p:cNvPr id="8" name="CaixaDeTexto 118">
            <a:extLst>
              <a:ext uri="{FF2B5EF4-FFF2-40B4-BE49-F238E27FC236}">
                <a16:creationId xmlns:a16="http://schemas.microsoft.com/office/drawing/2014/main" id="{566544EB-E5D3-4C14-B2BC-86CD8E7B13C6}"/>
              </a:ext>
            </a:extLst>
          </p:cNvPr>
          <p:cNvSpPr txBox="1"/>
          <p:nvPr/>
        </p:nvSpPr>
        <p:spPr>
          <a:xfrm>
            <a:off x="1826865" y="2515084"/>
            <a:ext cx="795622" cy="236576"/>
          </a:xfrm>
          <a:prstGeom prst="rect">
            <a:avLst/>
          </a:prstGeom>
          <a:noFill/>
        </p:spPr>
        <p:txBody>
          <a:bodyPr wrap="none" lIns="91436" tIns="45717" rIns="91436" bIns="45717" rtlCol="0" anchor="ctr">
            <a:spAutoFit/>
          </a:bodyPr>
          <a:lstStyle>
            <a:defPPr>
              <a:defRPr lang="pt-BR"/>
            </a:defPPr>
            <a:lvl1pPr marL="0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8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6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4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3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9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7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6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dirty="0">
                <a:solidFill>
                  <a:srgbClr val="000000"/>
                </a:solidFill>
                <a:latin typeface="Lucida Sans" panose="020B0602030504020204" pitchFamily="34" charset="0"/>
              </a:rPr>
              <a:t>MULHERES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E2235A4-8572-4D57-B18D-D1A8D4DD9728}"/>
              </a:ext>
            </a:extLst>
          </p:cNvPr>
          <p:cNvSpPr/>
          <p:nvPr/>
        </p:nvSpPr>
        <p:spPr>
          <a:xfrm>
            <a:off x="1022392" y="1896420"/>
            <a:ext cx="607560" cy="607560"/>
          </a:xfrm>
          <a:prstGeom prst="ellipse">
            <a:avLst/>
          </a:prstGeom>
          <a:solidFill>
            <a:srgbClr val="067092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pt-BR"/>
            </a:defPPr>
            <a:lvl1pPr marL="0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18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36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54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73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92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709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827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46" algn="l" defTabSz="91423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45071"/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47%</a:t>
            </a:r>
          </a:p>
        </p:txBody>
      </p:sp>
      <p:sp>
        <p:nvSpPr>
          <p:cNvPr id="10" name="CaixaDeTexto 18">
            <a:extLst>
              <a:ext uri="{FF2B5EF4-FFF2-40B4-BE49-F238E27FC236}">
                <a16:creationId xmlns:a16="http://schemas.microsoft.com/office/drawing/2014/main" id="{1703CDC6-E8B7-4031-AEE8-2B5DBB7FECA6}"/>
              </a:ext>
            </a:extLst>
          </p:cNvPr>
          <p:cNvSpPr txBox="1"/>
          <p:nvPr/>
        </p:nvSpPr>
        <p:spPr>
          <a:xfrm>
            <a:off x="986252" y="2515084"/>
            <a:ext cx="688785" cy="236576"/>
          </a:xfrm>
          <a:prstGeom prst="rect">
            <a:avLst/>
          </a:prstGeom>
          <a:noFill/>
        </p:spPr>
        <p:txBody>
          <a:bodyPr wrap="none" lIns="91436" tIns="45717" rIns="91436" bIns="45717" rtlCol="0" anchor="ctr">
            <a:spAutoFit/>
          </a:bodyPr>
          <a:lstStyle>
            <a:defPPr>
              <a:defRPr lang="pt-BR"/>
            </a:defPPr>
            <a:lvl1pPr marL="0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8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6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4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3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2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9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7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6" algn="l" defTabSz="9142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dirty="0">
                <a:solidFill>
                  <a:srgbClr val="000000"/>
                </a:solidFill>
                <a:latin typeface="Lucida Sans" panose="020B0602030504020204" pitchFamily="34" charset="0"/>
              </a:rPr>
              <a:t>HOMENS</a:t>
            </a:r>
          </a:p>
        </p:txBody>
      </p:sp>
      <p:grpSp>
        <p:nvGrpSpPr>
          <p:cNvPr id="6" name="Grupo 12"/>
          <p:cNvGrpSpPr/>
          <p:nvPr/>
        </p:nvGrpSpPr>
        <p:grpSpPr>
          <a:xfrm>
            <a:off x="5123525" y="844092"/>
            <a:ext cx="2779708" cy="3224331"/>
            <a:chOff x="6855997" y="1520197"/>
            <a:chExt cx="2779708" cy="3224331"/>
          </a:xfrm>
        </p:grpSpPr>
        <p:graphicFrame>
          <p:nvGraphicFramePr>
            <p:cNvPr id="17" name="Gráfico 16"/>
            <p:cNvGraphicFramePr/>
            <p:nvPr/>
          </p:nvGraphicFramePr>
          <p:xfrm>
            <a:off x="6855997" y="1863305"/>
            <a:ext cx="2779708" cy="28812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Retângulo 17"/>
            <p:cNvSpPr/>
            <p:nvPr/>
          </p:nvSpPr>
          <p:spPr>
            <a:xfrm>
              <a:off x="7416590" y="1520197"/>
              <a:ext cx="1390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pt-BR"/>
              </a:defPPr>
              <a:lvl1pPr marL="0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18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36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54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73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92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09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827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46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b="1" dirty="0">
                  <a:solidFill>
                    <a:srgbClr val="FFC000"/>
                  </a:solidFill>
                </a:rPr>
                <a:t>Escolaridade</a:t>
              </a:r>
            </a:p>
          </p:txBody>
        </p:sp>
      </p:grpSp>
      <p:pic>
        <p:nvPicPr>
          <p:cNvPr id="29" name="Gráfico 142">
            <a:extLst>
              <a:ext uri="{FF2B5EF4-FFF2-40B4-BE49-F238E27FC236}">
                <a16:creationId xmlns:a16="http://schemas.microsoft.com/office/drawing/2014/main" id="{7F7CB52C-1131-423D-8EF5-E301E3B9BC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153" y="1374303"/>
            <a:ext cx="461555" cy="461555"/>
          </a:xfrm>
          <a:prstGeom prst="rect">
            <a:avLst/>
          </a:prstGeom>
        </p:spPr>
      </p:pic>
      <p:pic>
        <p:nvPicPr>
          <p:cNvPr id="30" name="Gráfico 143">
            <a:extLst>
              <a:ext uri="{FF2B5EF4-FFF2-40B4-BE49-F238E27FC236}">
                <a16:creationId xmlns:a16="http://schemas.microsoft.com/office/drawing/2014/main" id="{7E5DB5F4-30DE-454D-9147-432F62425B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5389" y="1391556"/>
            <a:ext cx="459423" cy="459423"/>
          </a:xfrm>
          <a:prstGeom prst="rect">
            <a:avLst/>
          </a:prstGeom>
        </p:spPr>
      </p:pic>
      <p:grpSp>
        <p:nvGrpSpPr>
          <p:cNvPr id="40" name="Grupo 39"/>
          <p:cNvGrpSpPr/>
          <p:nvPr/>
        </p:nvGrpSpPr>
        <p:grpSpPr>
          <a:xfrm>
            <a:off x="3156969" y="1917492"/>
            <a:ext cx="1721422" cy="1049526"/>
            <a:chOff x="3156969" y="1917492"/>
            <a:chExt cx="1721422" cy="1049526"/>
          </a:xfrm>
        </p:grpSpPr>
        <p:grpSp>
          <p:nvGrpSpPr>
            <p:cNvPr id="3" name="Grupo 3">
              <a:extLst>
                <a:ext uri="{FF2B5EF4-FFF2-40B4-BE49-F238E27FC236}">
                  <a16:creationId xmlns:a16="http://schemas.microsoft.com/office/drawing/2014/main" id="{EE0BBD22-367C-4451-9B6A-19F764EF8F8B}"/>
                </a:ext>
              </a:extLst>
            </p:cNvPr>
            <p:cNvGrpSpPr/>
            <p:nvPr/>
          </p:nvGrpSpPr>
          <p:grpSpPr>
            <a:xfrm>
              <a:off x="3423404" y="2276625"/>
              <a:ext cx="1454987" cy="690393"/>
              <a:chOff x="7540518" y="2244370"/>
              <a:chExt cx="1454987" cy="690393"/>
            </a:xfrm>
          </p:grpSpPr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FE0DFB25-6026-41E1-8839-48F621CC0ED1}"/>
                  </a:ext>
                </a:extLst>
              </p:cNvPr>
              <p:cNvSpPr/>
              <p:nvPr/>
            </p:nvSpPr>
            <p:spPr>
              <a:xfrm>
                <a:off x="8233829" y="2453853"/>
                <a:ext cx="761676" cy="395384"/>
              </a:xfrm>
              <a:prstGeom prst="rect">
                <a:avLst/>
              </a:prstGeom>
              <a:noFill/>
            </p:spPr>
            <p:txBody>
              <a:bodyPr wrap="square" lIns="74116" tIns="37058" rIns="74116" bIns="37058">
                <a:spAutoFit/>
              </a:bodyPr>
              <a:lstStyle>
                <a:defPPr>
                  <a:defRPr lang="pt-BR"/>
                </a:defPPr>
                <a:lvl1pPr marL="0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18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36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54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73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92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09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27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946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000" dirty="0">
                    <a:solidFill>
                      <a:srgbClr val="067092"/>
                    </a:solidFill>
                    <a:latin typeface="Lucida Sans" panose="020B0602030504020204" pitchFamily="34" charset="0"/>
                  </a:rPr>
                  <a:t>ANOS EM MÉDIA</a:t>
                </a:r>
                <a:endParaRPr lang="pt-BR" sz="1000" dirty="0">
                  <a:solidFill>
                    <a:srgbClr val="067092"/>
                  </a:solidFill>
                </a:endParaRPr>
              </a:p>
            </p:txBody>
          </p:sp>
          <p:sp>
            <p:nvSpPr>
              <p:cNvPr id="24" name="CaixaDeTexto 21">
                <a:extLst>
                  <a:ext uri="{FF2B5EF4-FFF2-40B4-BE49-F238E27FC236}">
                    <a16:creationId xmlns:a16="http://schemas.microsoft.com/office/drawing/2014/main" id="{4AF8D85E-77E2-4936-BDE2-0C54FFC05796}"/>
                  </a:ext>
                </a:extLst>
              </p:cNvPr>
              <p:cNvSpPr txBox="1"/>
              <p:nvPr/>
            </p:nvSpPr>
            <p:spPr>
              <a:xfrm>
                <a:off x="7540518" y="2244370"/>
                <a:ext cx="803706" cy="690393"/>
              </a:xfrm>
              <a:prstGeom prst="rect">
                <a:avLst/>
              </a:prstGeom>
              <a:noFill/>
            </p:spPr>
            <p:txBody>
              <a:bodyPr wrap="none" lIns="74116" tIns="37058" rIns="74116" bIns="37058" rtlCol="0">
                <a:spAutoFit/>
              </a:bodyPr>
              <a:lstStyle>
                <a:defPPr>
                  <a:defRPr lang="pt-BR"/>
                </a:defPPr>
                <a:lvl1pPr marL="0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18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36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54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73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92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709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827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946" algn="l" defTabSz="914236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4000" b="1" dirty="0">
                    <a:solidFill>
                      <a:srgbClr val="06709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Lucida Sans" panose="020B0602030504020204" pitchFamily="34" charset="0"/>
                  </a:rPr>
                  <a:t>44</a:t>
                </a:r>
              </a:p>
            </p:txBody>
          </p:sp>
        </p:grp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354B1D29-FEFA-43BF-A9A7-3307CA5F8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6969" y="1917492"/>
              <a:ext cx="627094" cy="631166"/>
            </a:xfrm>
            <a:prstGeom prst="rect">
              <a:avLst/>
            </a:prstGeom>
          </p:spPr>
        </p:pic>
      </p:grpSp>
      <p:pic>
        <p:nvPicPr>
          <p:cNvPr id="39" name="Picture 5" descr="Crowd professional people team flat poster Free Vecto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789"/>
          <a:stretch>
            <a:fillRect/>
          </a:stretch>
        </p:blipFill>
        <p:spPr bwMode="auto">
          <a:xfrm>
            <a:off x="707665" y="3370519"/>
            <a:ext cx="3001693" cy="2467725"/>
          </a:xfrm>
          <a:prstGeom prst="rect">
            <a:avLst/>
          </a:prstGeom>
          <a:noFill/>
        </p:spPr>
      </p:pic>
      <p:grpSp>
        <p:nvGrpSpPr>
          <p:cNvPr id="54" name="Grupo 53"/>
          <p:cNvGrpSpPr/>
          <p:nvPr/>
        </p:nvGrpSpPr>
        <p:grpSpPr>
          <a:xfrm>
            <a:off x="7471303" y="3577263"/>
            <a:ext cx="2904701" cy="1972339"/>
            <a:chOff x="7255643" y="3672154"/>
            <a:chExt cx="2904701" cy="1972339"/>
          </a:xfrm>
        </p:grpSpPr>
        <p:grpSp>
          <p:nvGrpSpPr>
            <p:cNvPr id="50" name="Grupo 49"/>
            <p:cNvGrpSpPr/>
            <p:nvPr/>
          </p:nvGrpSpPr>
          <p:grpSpPr>
            <a:xfrm>
              <a:off x="7255643" y="4022687"/>
              <a:ext cx="793808" cy="796544"/>
              <a:chOff x="7255643" y="4022687"/>
              <a:chExt cx="793808" cy="796544"/>
            </a:xfrm>
          </p:grpSpPr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8A4E8EAE-D911-4060-913B-2FC0D3CA6C47}"/>
                  </a:ext>
                </a:extLst>
              </p:cNvPr>
              <p:cNvSpPr/>
              <p:nvPr/>
            </p:nvSpPr>
            <p:spPr>
              <a:xfrm>
                <a:off x="7255643" y="4022687"/>
                <a:ext cx="793808" cy="646331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457200"/>
                <a:r>
                  <a:rPr lang="pt-BR" sz="3600" b="1" dirty="0">
                    <a:solidFill>
                      <a:srgbClr val="1C638F"/>
                    </a:solidFill>
                    <a:latin typeface="Century Gothic"/>
                  </a:rPr>
                  <a:t>44</a:t>
                </a:r>
                <a:r>
                  <a:rPr lang="pt-BR" sz="1050" b="1" dirty="0">
                    <a:solidFill>
                      <a:srgbClr val="1C638F"/>
                    </a:solidFill>
                    <a:latin typeface="+mj-lt"/>
                  </a:rPr>
                  <a:t>%</a:t>
                </a:r>
                <a:endParaRPr lang="pt-BR" sz="1200" dirty="0">
                  <a:solidFill>
                    <a:srgbClr val="1C638F"/>
                  </a:solidFill>
                  <a:latin typeface="+mj-lt"/>
                </a:endParaRPr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534447A0-A7B1-4F1E-AA64-7648A4A6A476}"/>
                  </a:ext>
                </a:extLst>
              </p:cNvPr>
              <p:cNvSpPr txBox="1"/>
              <p:nvPr/>
            </p:nvSpPr>
            <p:spPr>
              <a:xfrm>
                <a:off x="7255643" y="4511454"/>
                <a:ext cx="705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latin typeface="+mj-lt"/>
                  </a:rPr>
                  <a:t>Casado</a:t>
                </a: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8261703" y="4005435"/>
              <a:ext cx="793808" cy="831050"/>
              <a:chOff x="8261703" y="4005435"/>
              <a:chExt cx="793808" cy="831050"/>
            </a:xfrm>
          </p:grpSpPr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6FDEF2A-83B6-46EB-BDCC-AE7BD4CBFE9C}"/>
                  </a:ext>
                </a:extLst>
              </p:cNvPr>
              <p:cNvSpPr/>
              <p:nvPr/>
            </p:nvSpPr>
            <p:spPr>
              <a:xfrm>
                <a:off x="8261703" y="4005435"/>
                <a:ext cx="793808" cy="646331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457200"/>
                <a:r>
                  <a:rPr lang="pt-BR" sz="3600" b="1" dirty="0">
                    <a:solidFill>
                      <a:srgbClr val="1C638F"/>
                    </a:solidFill>
                    <a:latin typeface="Century Gothic"/>
                  </a:rPr>
                  <a:t>40</a:t>
                </a:r>
                <a:r>
                  <a:rPr lang="pt-BR" sz="1050" b="1" dirty="0">
                    <a:solidFill>
                      <a:srgbClr val="1C638F"/>
                    </a:solidFill>
                    <a:latin typeface="+mj-lt"/>
                  </a:rPr>
                  <a:t>%</a:t>
                </a:r>
                <a:endParaRPr lang="pt-BR" sz="1200" dirty="0">
                  <a:solidFill>
                    <a:srgbClr val="1C638F"/>
                  </a:solidFill>
                  <a:latin typeface="+mj-lt"/>
                </a:endParaRPr>
              </a:p>
            </p:txBody>
          </p:sp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64EFE32-613B-40DA-83D5-3F02B51DF352}"/>
                  </a:ext>
                </a:extLst>
              </p:cNvPr>
              <p:cNvSpPr txBox="1"/>
              <p:nvPr/>
            </p:nvSpPr>
            <p:spPr>
              <a:xfrm>
                <a:off x="8261703" y="4528708"/>
                <a:ext cx="7372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latin typeface="+mj-lt"/>
                  </a:rPr>
                  <a:t>Solteiro</a:t>
                </a: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7844544" y="4796189"/>
              <a:ext cx="862416" cy="831050"/>
              <a:chOff x="9345540" y="4037065"/>
              <a:chExt cx="862416" cy="831050"/>
            </a:xfrm>
          </p:grpSpPr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6FDEF2A-83B6-46EB-BDCC-AE7BD4CBFE9C}"/>
                  </a:ext>
                </a:extLst>
              </p:cNvPr>
              <p:cNvSpPr/>
              <p:nvPr/>
            </p:nvSpPr>
            <p:spPr>
              <a:xfrm>
                <a:off x="9388534" y="4037065"/>
                <a:ext cx="535724" cy="646331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457200"/>
                <a:r>
                  <a:rPr lang="pt-BR" sz="3600" b="1" dirty="0">
                    <a:solidFill>
                      <a:srgbClr val="1C638F"/>
                    </a:solidFill>
                    <a:latin typeface="Century Gothic"/>
                  </a:rPr>
                  <a:t>9</a:t>
                </a:r>
                <a:r>
                  <a:rPr lang="pt-BR" sz="1050" b="1" dirty="0">
                    <a:solidFill>
                      <a:srgbClr val="1C638F"/>
                    </a:solidFill>
                    <a:latin typeface="+mj-lt"/>
                  </a:rPr>
                  <a:t>%</a:t>
                </a:r>
                <a:endParaRPr lang="pt-BR" sz="1200" dirty="0">
                  <a:solidFill>
                    <a:srgbClr val="1C638F"/>
                  </a:solidFill>
                  <a:latin typeface="+mj-lt"/>
                </a:endParaRPr>
              </a:p>
            </p:txBody>
          </p: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64EFE32-613B-40DA-83D5-3F02B51DF352}"/>
                  </a:ext>
                </a:extLst>
              </p:cNvPr>
              <p:cNvSpPr txBox="1"/>
              <p:nvPr/>
            </p:nvSpPr>
            <p:spPr>
              <a:xfrm>
                <a:off x="9345540" y="4560338"/>
                <a:ext cx="862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latin typeface="+mj-lt"/>
                  </a:rPr>
                  <a:t>Separado</a:t>
                </a:r>
              </a:p>
            </p:txBody>
          </p:sp>
        </p:grpSp>
        <p:grpSp>
          <p:nvGrpSpPr>
            <p:cNvPr id="47" name="Grupo 46"/>
            <p:cNvGrpSpPr/>
            <p:nvPr/>
          </p:nvGrpSpPr>
          <p:grpSpPr>
            <a:xfrm>
              <a:off x="8819328" y="4813443"/>
              <a:ext cx="586892" cy="831050"/>
              <a:chOff x="10259940" y="3985307"/>
              <a:chExt cx="586892" cy="831050"/>
            </a:xfrm>
          </p:grpSpPr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06FDEF2A-83B6-46EB-BDCC-AE7BD4CBFE9C}"/>
                  </a:ext>
                </a:extLst>
              </p:cNvPr>
              <p:cNvSpPr/>
              <p:nvPr/>
            </p:nvSpPr>
            <p:spPr>
              <a:xfrm>
                <a:off x="10302934" y="3985307"/>
                <a:ext cx="535724" cy="646331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defTabSz="457200"/>
                <a:r>
                  <a:rPr lang="pt-BR" sz="3600" b="1" dirty="0">
                    <a:solidFill>
                      <a:srgbClr val="1C638F"/>
                    </a:solidFill>
                    <a:latin typeface="Century Gothic"/>
                  </a:rPr>
                  <a:t>7</a:t>
                </a:r>
                <a:r>
                  <a:rPr lang="pt-BR" sz="1050" b="1" dirty="0">
                    <a:solidFill>
                      <a:srgbClr val="1C638F"/>
                    </a:solidFill>
                    <a:latin typeface="+mj-lt"/>
                  </a:rPr>
                  <a:t>%</a:t>
                </a:r>
                <a:endParaRPr lang="pt-BR" sz="1200" dirty="0">
                  <a:solidFill>
                    <a:srgbClr val="1C638F"/>
                  </a:solidFill>
                  <a:latin typeface="+mj-lt"/>
                </a:endParaRPr>
              </a:p>
            </p:txBody>
          </p:sp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664EFE32-613B-40DA-83D5-3F02B51DF352}"/>
                  </a:ext>
                </a:extLst>
              </p:cNvPr>
              <p:cNvSpPr txBox="1"/>
              <p:nvPr/>
            </p:nvSpPr>
            <p:spPr>
              <a:xfrm>
                <a:off x="10259940" y="4508580"/>
                <a:ext cx="586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latin typeface="+mj-lt"/>
                  </a:rPr>
                  <a:t>Viúvo</a:t>
                </a:r>
              </a:p>
            </p:txBody>
          </p:sp>
        </p:grp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D56DE4DC-44B9-4B21-BF3D-E6E5DEB3584E}"/>
                </a:ext>
              </a:extLst>
            </p:cNvPr>
            <p:cNvSpPr/>
            <p:nvPr/>
          </p:nvSpPr>
          <p:spPr>
            <a:xfrm>
              <a:off x="7262452" y="3672154"/>
              <a:ext cx="2897892" cy="369326"/>
            </a:xfrm>
            <a:prstGeom prst="rect">
              <a:avLst/>
            </a:prstGeom>
          </p:spPr>
          <p:txBody>
            <a:bodyPr wrap="square" lIns="91436" tIns="45717" rIns="91436" bIns="45717">
              <a:spAutoFit/>
            </a:bodyPr>
            <a:lstStyle>
              <a:defPPr>
                <a:defRPr lang="pt-BR"/>
              </a:defPPr>
              <a:lvl1pPr marL="0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18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36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54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73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92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709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827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46" algn="l" defTabSz="9142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b="1" dirty="0">
                  <a:solidFill>
                    <a:srgbClr val="1B2140"/>
                  </a:solidFill>
                </a:rPr>
                <a:t>Estado conjugal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10156638" y="5701963"/>
            <a:ext cx="913840" cy="831050"/>
            <a:chOff x="8261703" y="4005435"/>
            <a:chExt cx="913840" cy="831050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06FDEF2A-83B6-46EB-BDCC-AE7BD4CBFE9C}"/>
                </a:ext>
              </a:extLst>
            </p:cNvPr>
            <p:cNvSpPr/>
            <p:nvPr/>
          </p:nvSpPr>
          <p:spPr>
            <a:xfrm>
              <a:off x="8261703" y="4005435"/>
              <a:ext cx="793808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457200"/>
              <a:r>
                <a:rPr lang="pt-BR" sz="3600" b="1" dirty="0">
                  <a:solidFill>
                    <a:srgbClr val="1C638F"/>
                  </a:solidFill>
                  <a:latin typeface="Century Gothic"/>
                </a:rPr>
                <a:t>69</a:t>
              </a:r>
              <a:r>
                <a:rPr lang="pt-BR" sz="1050" b="1" dirty="0">
                  <a:solidFill>
                    <a:srgbClr val="1C638F"/>
                  </a:solidFill>
                  <a:latin typeface="+mj-lt"/>
                </a:rPr>
                <a:t>%</a:t>
              </a:r>
              <a:endParaRPr lang="pt-BR" sz="1200" dirty="0">
                <a:solidFill>
                  <a:srgbClr val="1C638F"/>
                </a:solidFill>
                <a:latin typeface="+mj-lt"/>
              </a:endParaRP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664EFE32-613B-40DA-83D5-3F02B51DF352}"/>
                </a:ext>
              </a:extLst>
            </p:cNvPr>
            <p:cNvSpPr txBox="1"/>
            <p:nvPr/>
          </p:nvSpPr>
          <p:spPr>
            <a:xfrm>
              <a:off x="8261703" y="4528708"/>
              <a:ext cx="913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+mj-lt"/>
                </a:rPr>
                <a:t>Tem filhos</a:t>
              </a:r>
            </a:p>
          </p:txBody>
        </p:sp>
      </p:grpSp>
      <p:pic>
        <p:nvPicPr>
          <p:cNvPr id="63490" name="Picture 2" descr="Happy father's day Free Vector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4" t="5534" r="4809" b="23721"/>
          <a:stretch>
            <a:fillRect/>
          </a:stretch>
        </p:blipFill>
        <p:spPr bwMode="auto">
          <a:xfrm>
            <a:off x="8876583" y="5633051"/>
            <a:ext cx="1242766" cy="1026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86074" y="6316443"/>
            <a:ext cx="87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900" dirty="0">
                <a:solidFill>
                  <a:srgbClr val="21212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Base: Total da amostra 2023 entrevistas – Estimulada e múltipla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P.5 Pensando na pandemia da </a:t>
            </a:r>
            <a:r>
              <a:rPr lang="pt-BR" sz="900" dirty="0" err="1">
                <a:latin typeface="+mj-lt"/>
                <a:ea typeface="Times New Roman" pitchFamily="18" charset="0"/>
                <a:cs typeface="Arial" pitchFamily="34" charset="0"/>
              </a:rPr>
              <a:t>Covid</a:t>
            </a: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-19 e no impacto que teve na sua vida, o que você fez ou está fazendo para proteger você e sua família de situações adversas como esta?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66900" y="133350"/>
            <a:ext cx="738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IMPACTO DA COVID-19 NO COMPORTAMENTO E AÇÕES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423569" y="1582157"/>
            <a:ext cx="3829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A Covid-19 impactou, especialmente, na valorização da vida de pessoas que amam. Do ponto de vista prático, 23% passaram  a guardar dinheiro e 17% fizeram um seguro.</a:t>
            </a:r>
          </a:p>
          <a:p>
            <a:pPr>
              <a:lnSpc>
                <a:spcPct val="150000"/>
              </a:lnSpc>
            </a:pPr>
            <a:endParaRPr lang="pt-BR" sz="1600" dirty="0"/>
          </a:p>
          <a:p>
            <a:pPr>
              <a:lnSpc>
                <a:spcPct val="150000"/>
              </a:lnSpc>
            </a:pPr>
            <a:r>
              <a:rPr lang="pt-BR" sz="1600" dirty="0"/>
              <a:t>11% não tiveram nenhuma ação para proteção motivada pela Covid-19.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66171" y="5076638"/>
            <a:ext cx="155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Multiplicidade: 1,4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03849" y="2725042"/>
            <a:ext cx="4968816" cy="409575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152630917"/>
              </p:ext>
            </p:extLst>
          </p:nvPr>
        </p:nvGraphicFramePr>
        <p:xfrm>
          <a:off x="439947" y="1680166"/>
          <a:ext cx="6283325" cy="396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4822167" y="3174513"/>
            <a:ext cx="1510093" cy="646331"/>
          </a:xfrm>
          <a:prstGeom prst="rect">
            <a:avLst/>
          </a:prstGeom>
          <a:solidFill>
            <a:srgbClr val="FFD757"/>
          </a:solidFill>
        </p:spPr>
        <p:txBody>
          <a:bodyPr wrap="none" rtlCol="0">
            <a:spAutoFit/>
          </a:bodyPr>
          <a:lstStyle/>
          <a:p>
            <a:r>
              <a:rPr lang="pt-BR" sz="1200" dirty="0"/>
              <a:t>8% Saúde</a:t>
            </a:r>
          </a:p>
          <a:p>
            <a:r>
              <a:rPr lang="pt-BR" sz="1200" dirty="0"/>
              <a:t>6% Vida</a:t>
            </a:r>
          </a:p>
          <a:p>
            <a:r>
              <a:rPr lang="pt-BR" sz="1200" dirty="0"/>
              <a:t>3% Para emergências</a:t>
            </a:r>
          </a:p>
        </p:txBody>
      </p:sp>
      <p:cxnSp>
        <p:nvCxnSpPr>
          <p:cNvPr id="22" name="Conector angulado 21"/>
          <p:cNvCxnSpPr/>
          <p:nvPr/>
        </p:nvCxnSpPr>
        <p:spPr>
          <a:xfrm>
            <a:off x="4459866" y="3019239"/>
            <a:ext cx="362309" cy="189782"/>
          </a:xfrm>
          <a:prstGeom prst="bentConnector3">
            <a:avLst>
              <a:gd name="adj1" fmla="val 50000"/>
            </a:avLst>
          </a:prstGeom>
          <a:ln>
            <a:solidFill>
              <a:srgbClr val="1356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86074" y="6316443"/>
            <a:ext cx="87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900" dirty="0">
                <a:solidFill>
                  <a:srgbClr val="21212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Base: Total da amostra 2023 entrevistas – Estimulada e única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P.6 Você se sente totalmente preparado, parcialmente preparado ou não se sente preparado para enfrentar outras situações inesperadas como foi a pandemia da </a:t>
            </a:r>
            <a:r>
              <a:rPr lang="pt-BR" sz="900" dirty="0" err="1">
                <a:latin typeface="+mj-lt"/>
                <a:ea typeface="Times New Roman" pitchFamily="18" charset="0"/>
                <a:cs typeface="Arial" pitchFamily="34" charset="0"/>
              </a:rPr>
              <a:t>Covid</a:t>
            </a: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-19?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66900" y="133350"/>
            <a:ext cx="946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GRAU DE PREPARAÇÃO PARA SITUAÇÕES INESPERADAS COMO A COVID-19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24023" y="2199736"/>
            <a:ext cx="1086928" cy="3838755"/>
          </a:xfrm>
          <a:prstGeom prst="rect">
            <a:avLst/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159088308"/>
              </p:ext>
            </p:extLst>
          </p:nvPr>
        </p:nvGraphicFramePr>
        <p:xfrm>
          <a:off x="390525" y="2314574"/>
          <a:ext cx="10868025" cy="333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12787"/>
              </p:ext>
            </p:extLst>
          </p:nvPr>
        </p:nvGraphicFramePr>
        <p:xfrm>
          <a:off x="615952" y="5681134"/>
          <a:ext cx="10509251" cy="200025"/>
        </p:xfrm>
        <a:graphic>
          <a:graphicData uri="http://schemas.openxmlformats.org/drawingml/2006/table">
            <a:tbl>
              <a:tblPr/>
              <a:tblGrid>
                <a:gridCol w="1558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8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8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8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Base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        2023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888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73381" y="668656"/>
            <a:ext cx="10401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Após cerca de dois anos da Covid-19, 45% dos entrevistados afirmam que não estão preparados para outra situações inesperadas, taxa que  maior entre os residentes no Nordeste  e  Centro-Oeste. </a:t>
            </a:r>
          </a:p>
          <a:p>
            <a:r>
              <a:rPr lang="pt-BR" sz="1400" dirty="0"/>
              <a:t>28% acreditam que estão parcialmente preparados e 27% que estão totalmente preparados.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920597" y="4402347"/>
            <a:ext cx="448573" cy="267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961518" y="4313208"/>
            <a:ext cx="448573" cy="267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0210801" y="4431102"/>
            <a:ext cx="448573" cy="267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86074" y="6316443"/>
            <a:ext cx="87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900" dirty="0">
                <a:solidFill>
                  <a:srgbClr val="21212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Base: Total da amostra 2023 entrevistas – Estimulada e única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P.6 Você se sente totalmente preparado, parcialmente preparado ou não se sente preparado para enfrentar outras situações inesperadas como foi a pandemia da </a:t>
            </a:r>
            <a:r>
              <a:rPr lang="pt-BR" sz="900" dirty="0" err="1">
                <a:latin typeface="+mj-lt"/>
                <a:ea typeface="Times New Roman" pitchFamily="18" charset="0"/>
                <a:cs typeface="Arial" pitchFamily="34" charset="0"/>
              </a:rPr>
              <a:t>Covid</a:t>
            </a: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-19?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29136" y="2199736"/>
            <a:ext cx="648000" cy="3838755"/>
          </a:xfrm>
          <a:prstGeom prst="rect">
            <a:avLst/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403649388"/>
              </p:ext>
            </p:extLst>
          </p:nvPr>
        </p:nvGraphicFramePr>
        <p:xfrm>
          <a:off x="200025" y="2333624"/>
          <a:ext cx="11515725" cy="333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84145" y="5494478"/>
          <a:ext cx="11350630" cy="154236"/>
        </p:xfrm>
        <a:graphic>
          <a:graphicData uri="http://schemas.openxmlformats.org/drawingml/2006/table">
            <a:tbl>
              <a:tblPr/>
              <a:tblGrid>
                <a:gridCol w="216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64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54236">
                <a:tc>
                  <a:txBody>
                    <a:bodyPr/>
                    <a:lstStyle/>
                    <a:p>
                      <a:pPr algn="r" fontAlgn="t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7345" marR="7345" marT="7345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7345" marR="7345" marT="734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971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1052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409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405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505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398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954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429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539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917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 marL="7345" marR="7345" marT="73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079630" y="2760453"/>
            <a:ext cx="448573" cy="267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320287" y="2723071"/>
            <a:ext cx="448573" cy="267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981646" y="2728822"/>
            <a:ext cx="448573" cy="267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0222302" y="4192436"/>
            <a:ext cx="448573" cy="267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0849155" y="4129175"/>
            <a:ext cx="448573" cy="2674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73381" y="668656"/>
            <a:ext cx="104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Os homens e os entrevistados com 45 anos ou mais se dizem mais preparados para enfrentar outras situações inesperadas como a  da Covid-19. Entre os integrantes das classes C, DE a percepção de que estão preparados é menor, em comparação aos entrevistados das classes A/B.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866900" y="133350"/>
            <a:ext cx="9627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GRAU DE PREPARAÇÃO PARA SITUAÇÕES INESPERADAS COMO DA COVID-19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eople running away from particles of coronavirus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FEF"/>
              </a:clrFrom>
              <a:clrTo>
                <a:srgbClr val="FFEFE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flipH="1">
            <a:off x="9992263" y="1"/>
            <a:ext cx="2199736" cy="2199736"/>
          </a:xfrm>
          <a:prstGeom prst="rect">
            <a:avLst/>
          </a:prstGeom>
          <a:noFill/>
          <a:effectLst/>
        </p:spPr>
      </p:pic>
      <p:sp>
        <p:nvSpPr>
          <p:cNvPr id="38" name="Retângulo 37"/>
          <p:cNvSpPr/>
          <p:nvPr/>
        </p:nvSpPr>
        <p:spPr>
          <a:xfrm>
            <a:off x="7911967" y="1787639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7911967" y="2330564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911967" y="2863964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911967" y="3378314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911967" y="3978389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911967" y="4492739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7911967" y="5007089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86074" y="6247194"/>
            <a:ext cx="877252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900" dirty="0">
                <a:solidFill>
                  <a:srgbClr val="21212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Base: Total da amostra 2023 entrevistas – Estimulada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P.7a Pensando na </a:t>
            </a:r>
            <a:r>
              <a:rPr lang="pt-BR" sz="900" dirty="0" err="1">
                <a:latin typeface="+mj-lt"/>
                <a:ea typeface="Times New Roman" pitchFamily="18" charset="0"/>
                <a:cs typeface="Arial" pitchFamily="34" charset="0"/>
              </a:rPr>
              <a:t>Covid</a:t>
            </a: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-19 que ainda não terminou, e na possibilidade de outras situações parecidas que podem ocorrer no futuro, qual das situações deste cartão você tem mais medo que aconteça com você e sua família? E em segundo lugar?// P7b Antes da pandemia da </a:t>
            </a:r>
            <a:r>
              <a:rPr lang="pt-BR" sz="900" dirty="0" err="1">
                <a:latin typeface="+mj-lt"/>
                <a:ea typeface="Times New Roman" pitchFamily="18" charset="0"/>
                <a:cs typeface="Arial" pitchFamily="34" charset="0"/>
              </a:rPr>
              <a:t>Covid</a:t>
            </a: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-19 você já pensava </a:t>
            </a:r>
            <a:r>
              <a:rPr lang="pt-BR" sz="900" dirty="0" err="1">
                <a:latin typeface="+mj-lt"/>
                <a:ea typeface="Times New Roman" pitchFamily="18" charset="0"/>
                <a:cs typeface="Arial" pitchFamily="34" charset="0"/>
              </a:rPr>
              <a:t>sobre__</a:t>
            </a:r>
            <a:r>
              <a:rPr lang="pt-BR" sz="900" dirty="0">
                <a:latin typeface="+mj-lt"/>
                <a:ea typeface="Times New Roman" pitchFamily="18" charset="0"/>
                <a:cs typeface="Arial" pitchFamily="34" charset="0"/>
              </a:rPr>
              <a:t>?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66900" y="133350"/>
            <a:ext cx="264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PRINCIPAIS MEDOS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8F82B6C-8A14-488C-88FD-9C178C35C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352536"/>
              </p:ext>
            </p:extLst>
          </p:nvPr>
        </p:nvGraphicFramePr>
        <p:xfrm>
          <a:off x="979211" y="1584618"/>
          <a:ext cx="9113694" cy="459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975305" y="1346242"/>
            <a:ext cx="202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1º+2º Lugar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31238" y="1337616"/>
            <a:ext cx="112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1º Lugar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983404" y="181621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984764" y="452131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965714" y="288301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975239" y="340688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003814" y="398791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964354" y="234008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003814" y="5035664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 4%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7656857" y="5550014"/>
            <a:ext cx="2505058" cy="307777"/>
          </a:xfrm>
          <a:prstGeom prst="rect">
            <a:avLst/>
          </a:prstGeom>
          <a:solidFill>
            <a:srgbClr val="0C3650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36% Não pensava no assunto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7386271" y="1194202"/>
            <a:ext cx="3292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</a:rPr>
              <a:t>Medos anteriores a pandemia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9191571" y="1797164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9191571" y="2340089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9191571" y="2873489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9191571" y="3387839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9191571" y="3987914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9191571" y="4502264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9191571" y="5016614"/>
            <a:ext cx="657225" cy="400050"/>
          </a:xfrm>
          <a:prstGeom prst="rect">
            <a:avLst/>
          </a:prstGeom>
          <a:solidFill>
            <a:srgbClr val="0C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9243958" y="178763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61%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9264368" y="453083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58%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9245318" y="289253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9254843" y="341641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9283418" y="399743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9243958" y="234961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9283418" y="504518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47%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7543471" y="1422802"/>
            <a:ext cx="257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</a:rPr>
              <a:t>Incidência            Índice*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8761861" y="5884074"/>
            <a:ext cx="305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(*) Entre quem tem medo atualmente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252611" y="660029"/>
            <a:ext cx="9693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Diante de uma situação similar à da </a:t>
            </a:r>
            <a:r>
              <a:rPr lang="pt-BR" sz="1400" dirty="0" err="1"/>
              <a:t>Covd</a:t>
            </a:r>
            <a:r>
              <a:rPr lang="pt-BR" sz="1400" dirty="0"/>
              <a:t> no futuro, deixar a família sem condições de se manter e não ter como pagar tratamento médico estão entre os principais medos dos entrevistados, preocupação superior ao relatado para o período anterior à pandemia (índice declarado).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28093</TotalTime>
  <Words>866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Century Gothic</vt:lpstr>
      <vt:lpstr>Lucida Sans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Mateus Lopes Roma</dc:creator>
  <cp:lastModifiedBy>Thiago Lucas</cp:lastModifiedBy>
  <cp:revision>1039</cp:revision>
  <cp:lastPrinted>2019-12-03T22:58:20Z</cp:lastPrinted>
  <dcterms:created xsi:type="dcterms:W3CDTF">2019-11-28T18:49:12Z</dcterms:created>
  <dcterms:modified xsi:type="dcterms:W3CDTF">2022-03-15T15:38:01Z</dcterms:modified>
</cp:coreProperties>
</file>